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4"/>
    <p:sldMasterId id="2147483814" r:id="rId5"/>
  </p:sldMasterIdLst>
  <p:notesMasterIdLst>
    <p:notesMasterId r:id="rId18"/>
  </p:notesMasterIdLst>
  <p:handoutMasterIdLst>
    <p:handoutMasterId r:id="rId19"/>
  </p:handoutMasterIdLst>
  <p:sldIdLst>
    <p:sldId id="355" r:id="rId6"/>
    <p:sldId id="353" r:id="rId7"/>
    <p:sldId id="372" r:id="rId8"/>
    <p:sldId id="361" r:id="rId9"/>
    <p:sldId id="373" r:id="rId10"/>
    <p:sldId id="371" r:id="rId11"/>
    <p:sldId id="359" r:id="rId12"/>
    <p:sldId id="370" r:id="rId13"/>
    <p:sldId id="339" r:id="rId14"/>
    <p:sldId id="366" r:id="rId15"/>
    <p:sldId id="367" r:id="rId16"/>
    <p:sldId id="332" r:id="rId17"/>
  </p:sldIdLst>
  <p:sldSz cx="9144000" cy="5143500" type="screen16x9"/>
  <p:notesSz cx="6950075" cy="92360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7073"/>
    <a:srgbClr val="E6E7E8"/>
    <a:srgbClr val="CED5D9"/>
    <a:srgbClr val="0097D9"/>
    <a:srgbClr val="002D56"/>
    <a:srgbClr val="95D9F8"/>
    <a:srgbClr val="FF9100"/>
    <a:srgbClr val="7BC80F"/>
    <a:srgbClr val="BCD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4940" autoAdjust="0"/>
  </p:normalViewPr>
  <p:slideViewPr>
    <p:cSldViewPr snapToGrid="0" snapToObjects="1" showGuides="1">
      <p:cViewPr varScale="1">
        <p:scale>
          <a:sx n="129" d="100"/>
          <a:sy n="129" d="100"/>
        </p:scale>
        <p:origin x="150" y="348"/>
      </p:cViewPr>
      <p:guideLst>
        <p:guide orient="horz" pos="1620"/>
        <p:guide pos="2880"/>
      </p:guideLst>
    </p:cSldViewPr>
  </p:slideViewPr>
  <p:outlineViewPr>
    <p:cViewPr>
      <p:scale>
        <a:sx n="100" d="100"/>
        <a:sy n="100" d="100"/>
      </p:scale>
      <p:origin x="-344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chartUserShapes" Target="../drawings/drawing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717073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Navy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</c:v>
                </c:pt>
                <c:pt idx="1">
                  <c:v>Data</c:v>
                </c:pt>
                <c:pt idx="2">
                  <c:v>Data</c:v>
                </c:pt>
                <c:pt idx="3">
                  <c:v>Data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82-1044-A317-124DAE5458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</c:v>
                </c:pt>
                <c:pt idx="1">
                  <c:v>Data</c:v>
                </c:pt>
                <c:pt idx="2">
                  <c:v>Data</c:v>
                </c:pt>
                <c:pt idx="3">
                  <c:v>Data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82-1044-A317-124DAE5458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9"/>
        <c:overlap val="-23"/>
        <c:axId val="1201435328"/>
        <c:axId val="1266685024"/>
      </c:barChart>
      <c:catAx>
        <c:axId val="1201435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6685024"/>
        <c:crosses val="autoZero"/>
        <c:auto val="1"/>
        <c:lblAlgn val="ctr"/>
        <c:lblOffset val="100"/>
        <c:noMultiLvlLbl val="0"/>
      </c:catAx>
      <c:valAx>
        <c:axId val="1266685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CED5D9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1435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717073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717073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272150447213517"/>
          <c:y val="2.8520504446129559E-2"/>
          <c:w val="0.64426572891980738"/>
          <c:h val="0.9463013546865327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Pie Chart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</c:spPr>
          <c:dPt>
            <c:idx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23A-4645-8103-46DCA3A34646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19-D648-BE9C-25D27BC6D72D}"/>
              </c:ext>
            </c:extLst>
          </c:dPt>
          <c:dPt>
            <c:idx val="2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23A-4645-8103-46DCA3A34646}"/>
              </c:ext>
            </c:extLst>
          </c:dPt>
          <c:dPt>
            <c:idx val="3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23A-4645-8103-46DCA3A346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data</c:v>
                </c:pt>
                <c:pt idx="1">
                  <c:v>data</c:v>
                </c:pt>
                <c:pt idx="2">
                  <c:v>data</c:v>
                </c:pt>
                <c:pt idx="3">
                  <c:v>data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10</c:v>
                </c:pt>
                <c:pt idx="2">
                  <c:v>5</c:v>
                </c:pt>
                <c:pt idx="3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3A-4645-8103-46DCA3A346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717073"/>
          </a:solidFill>
        </a:defRPr>
      </a:pPr>
      <a:endParaRPr lang="en-US"/>
    </a:p>
  </c:txPr>
  <c:externalData r:id="rId4">
    <c:autoUpdate val="0"/>
  </c:externalData>
  <c:userShapes r:id="rId5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272150447213517"/>
          <c:y val="2.8520504446129559E-2"/>
          <c:w val="0.64426572891980738"/>
          <c:h val="0.9463013546865327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Pie Chart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</c:spPr>
          <c:dPt>
            <c:idx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23A-4645-8103-46DCA3A34646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19-D648-BE9C-25D27BC6D72D}"/>
              </c:ext>
            </c:extLst>
          </c:dPt>
          <c:dPt>
            <c:idx val="2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23A-4645-8103-46DCA3A34646}"/>
              </c:ext>
            </c:extLst>
          </c:dPt>
          <c:dPt>
            <c:idx val="3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23A-4645-8103-46DCA3A346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data</c:v>
                </c:pt>
                <c:pt idx="1">
                  <c:v>data</c:v>
                </c:pt>
                <c:pt idx="2">
                  <c:v>data</c:v>
                </c:pt>
                <c:pt idx="3">
                  <c:v>data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10</c:v>
                </c:pt>
                <c:pt idx="2">
                  <c:v>5</c:v>
                </c:pt>
                <c:pt idx="3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3A-4645-8103-46DCA3A346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717073"/>
          </a:solidFill>
        </a:defRPr>
      </a:pPr>
      <a:endParaRPr lang="en-US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1.pn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E2D7048D-B2F9-4B90-8BCE-1692C9BD0AE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6295238" cy="6790476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82E1ABF8-FD3E-45DC-8EC5-A420D7547C1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8847619" cy="6190476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E1EBCA05-3D6A-4AA5-B051-B7BE636B57CF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8819048" cy="6228571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954CA-2F34-E948-86B9-C944E6B6AB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BAAEE-99EF-D54A-AED3-A72AC3F899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500BE106-9E8F-5E4B-8372-DEE3BFEF72D4}" type="datetimeFigureOut">
              <a:rPr lang="en-US" smtClean="0"/>
              <a:t>3/10/2022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E8305-73AA-6840-97B7-0D64D061AB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07463-666A-0F49-9FC4-D93C4E87AC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946DF961-5305-434E-95F8-41B09B7266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0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8C78EF0-0DF0-8442-8A08-5681612D9C6F}" type="datetimeFigureOut">
              <a:rPr lang="en-US" smtClean="0"/>
              <a:t>3/10/2022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2455D1DE-A7B1-4046-BEEF-D8F8EFF4F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7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5D1DE-A7B1-4046-BEEF-D8F8EFF4F4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0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https://www.oemoffhighway.com/market-analysis/industry-news/agriculture/press-release/21378405/association-of-equipment-manufacturers-aem-first-quarter-tractor-sales-finish-strong</a:t>
            </a:r>
          </a:p>
          <a:p>
            <a:endParaRPr lang="en-US" dirty="0"/>
          </a:p>
          <a:p>
            <a:r>
              <a:rPr lang="en-US" dirty="0"/>
              <a:t>https://www.cmglocalsolutions.com/blog/understanding-your-audience-to-create-a-more-effective-tractor-marketing-plan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5D1DE-A7B1-4046-BEEF-D8F8EFF4F40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16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3.svg"/><Relationship Id="rId21" Type="http://schemas.openxmlformats.org/officeDocument/2006/relationships/image" Target="../media/image27.svg"/><Relationship Id="rId42" Type="http://schemas.openxmlformats.org/officeDocument/2006/relationships/image" Target="../media/image48.png"/><Relationship Id="rId63" Type="http://schemas.openxmlformats.org/officeDocument/2006/relationships/image" Target="../media/image69.svg"/><Relationship Id="rId84" Type="http://schemas.openxmlformats.org/officeDocument/2006/relationships/image" Target="../media/image90.png"/><Relationship Id="rId138" Type="http://schemas.openxmlformats.org/officeDocument/2006/relationships/image" Target="../media/image144.png"/><Relationship Id="rId159" Type="http://schemas.openxmlformats.org/officeDocument/2006/relationships/image" Target="../media/image165.svg"/><Relationship Id="rId170" Type="http://schemas.openxmlformats.org/officeDocument/2006/relationships/image" Target="../media/image176.png"/><Relationship Id="rId107" Type="http://schemas.openxmlformats.org/officeDocument/2006/relationships/image" Target="../media/image113.svg"/><Relationship Id="rId11" Type="http://schemas.openxmlformats.org/officeDocument/2006/relationships/image" Target="../media/image17.svg"/><Relationship Id="rId32" Type="http://schemas.openxmlformats.org/officeDocument/2006/relationships/image" Target="../media/image38.png"/><Relationship Id="rId53" Type="http://schemas.openxmlformats.org/officeDocument/2006/relationships/image" Target="../media/image59.svg"/><Relationship Id="rId74" Type="http://schemas.openxmlformats.org/officeDocument/2006/relationships/image" Target="../media/image80.png"/><Relationship Id="rId128" Type="http://schemas.openxmlformats.org/officeDocument/2006/relationships/image" Target="../media/image134.png"/><Relationship Id="rId149" Type="http://schemas.openxmlformats.org/officeDocument/2006/relationships/image" Target="../media/image155.svg"/><Relationship Id="rId5" Type="http://schemas.openxmlformats.org/officeDocument/2006/relationships/image" Target="../media/image11.svg"/><Relationship Id="rId95" Type="http://schemas.openxmlformats.org/officeDocument/2006/relationships/image" Target="../media/image101.svg"/><Relationship Id="rId160" Type="http://schemas.openxmlformats.org/officeDocument/2006/relationships/image" Target="../media/image166.png"/><Relationship Id="rId22" Type="http://schemas.openxmlformats.org/officeDocument/2006/relationships/image" Target="../media/image28.png"/><Relationship Id="rId43" Type="http://schemas.openxmlformats.org/officeDocument/2006/relationships/image" Target="../media/image49.svg"/><Relationship Id="rId64" Type="http://schemas.openxmlformats.org/officeDocument/2006/relationships/image" Target="../media/image70.png"/><Relationship Id="rId118" Type="http://schemas.openxmlformats.org/officeDocument/2006/relationships/image" Target="../media/image124.png"/><Relationship Id="rId139" Type="http://schemas.openxmlformats.org/officeDocument/2006/relationships/image" Target="../media/image145.svg"/><Relationship Id="rId85" Type="http://schemas.openxmlformats.org/officeDocument/2006/relationships/image" Target="../media/image91.svg"/><Relationship Id="rId150" Type="http://schemas.openxmlformats.org/officeDocument/2006/relationships/image" Target="../media/image156.png"/><Relationship Id="rId171" Type="http://schemas.openxmlformats.org/officeDocument/2006/relationships/image" Target="../media/image177.svg"/><Relationship Id="rId12" Type="http://schemas.openxmlformats.org/officeDocument/2006/relationships/image" Target="../media/image18.png"/><Relationship Id="rId33" Type="http://schemas.openxmlformats.org/officeDocument/2006/relationships/image" Target="../media/image39.svg"/><Relationship Id="rId108" Type="http://schemas.openxmlformats.org/officeDocument/2006/relationships/image" Target="../media/image114.png"/><Relationship Id="rId129" Type="http://schemas.openxmlformats.org/officeDocument/2006/relationships/image" Target="../media/image135.svg"/><Relationship Id="rId54" Type="http://schemas.openxmlformats.org/officeDocument/2006/relationships/image" Target="../media/image60.png"/><Relationship Id="rId75" Type="http://schemas.openxmlformats.org/officeDocument/2006/relationships/image" Target="../media/image81.svg"/><Relationship Id="rId96" Type="http://schemas.openxmlformats.org/officeDocument/2006/relationships/image" Target="../media/image102.png"/><Relationship Id="rId140" Type="http://schemas.openxmlformats.org/officeDocument/2006/relationships/image" Target="../media/image146.png"/><Relationship Id="rId161" Type="http://schemas.openxmlformats.org/officeDocument/2006/relationships/image" Target="../media/image167.svg"/><Relationship Id="rId6" Type="http://schemas.openxmlformats.org/officeDocument/2006/relationships/image" Target="../media/image12.png"/><Relationship Id="rId23" Type="http://schemas.openxmlformats.org/officeDocument/2006/relationships/image" Target="../media/image29.svg"/><Relationship Id="rId28" Type="http://schemas.openxmlformats.org/officeDocument/2006/relationships/image" Target="../media/image34.png"/><Relationship Id="rId49" Type="http://schemas.openxmlformats.org/officeDocument/2006/relationships/image" Target="../media/image55.svg"/><Relationship Id="rId114" Type="http://schemas.openxmlformats.org/officeDocument/2006/relationships/image" Target="../media/image120.png"/><Relationship Id="rId119" Type="http://schemas.openxmlformats.org/officeDocument/2006/relationships/image" Target="../media/image125.svg"/><Relationship Id="rId44" Type="http://schemas.openxmlformats.org/officeDocument/2006/relationships/image" Target="../media/image50.png"/><Relationship Id="rId60" Type="http://schemas.openxmlformats.org/officeDocument/2006/relationships/image" Target="../media/image66.png"/><Relationship Id="rId65" Type="http://schemas.openxmlformats.org/officeDocument/2006/relationships/image" Target="../media/image71.svg"/><Relationship Id="rId81" Type="http://schemas.openxmlformats.org/officeDocument/2006/relationships/image" Target="../media/image87.svg"/><Relationship Id="rId86" Type="http://schemas.openxmlformats.org/officeDocument/2006/relationships/image" Target="../media/image92.png"/><Relationship Id="rId130" Type="http://schemas.openxmlformats.org/officeDocument/2006/relationships/image" Target="../media/image136.png"/><Relationship Id="rId135" Type="http://schemas.openxmlformats.org/officeDocument/2006/relationships/image" Target="../media/image141.svg"/><Relationship Id="rId151" Type="http://schemas.openxmlformats.org/officeDocument/2006/relationships/image" Target="../media/image157.svg"/><Relationship Id="rId156" Type="http://schemas.openxmlformats.org/officeDocument/2006/relationships/image" Target="../media/image162.png"/><Relationship Id="rId177" Type="http://schemas.openxmlformats.org/officeDocument/2006/relationships/image" Target="../media/image183.svg"/><Relationship Id="rId172" Type="http://schemas.openxmlformats.org/officeDocument/2006/relationships/image" Target="../media/image178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9" Type="http://schemas.openxmlformats.org/officeDocument/2006/relationships/image" Target="../media/image45.svg"/><Relationship Id="rId109" Type="http://schemas.openxmlformats.org/officeDocument/2006/relationships/image" Target="../media/image115.svg"/><Relationship Id="rId34" Type="http://schemas.openxmlformats.org/officeDocument/2006/relationships/image" Target="../media/image40.png"/><Relationship Id="rId50" Type="http://schemas.openxmlformats.org/officeDocument/2006/relationships/image" Target="../media/image56.png"/><Relationship Id="rId55" Type="http://schemas.openxmlformats.org/officeDocument/2006/relationships/image" Target="../media/image61.svg"/><Relationship Id="rId76" Type="http://schemas.openxmlformats.org/officeDocument/2006/relationships/image" Target="../media/image82.png"/><Relationship Id="rId97" Type="http://schemas.openxmlformats.org/officeDocument/2006/relationships/image" Target="../media/image103.svg"/><Relationship Id="rId104" Type="http://schemas.openxmlformats.org/officeDocument/2006/relationships/image" Target="../media/image110.png"/><Relationship Id="rId120" Type="http://schemas.openxmlformats.org/officeDocument/2006/relationships/image" Target="../media/image126.png"/><Relationship Id="rId125" Type="http://schemas.openxmlformats.org/officeDocument/2006/relationships/image" Target="../media/image131.svg"/><Relationship Id="rId141" Type="http://schemas.openxmlformats.org/officeDocument/2006/relationships/image" Target="../media/image147.svg"/><Relationship Id="rId146" Type="http://schemas.openxmlformats.org/officeDocument/2006/relationships/image" Target="../media/image152.png"/><Relationship Id="rId167" Type="http://schemas.openxmlformats.org/officeDocument/2006/relationships/image" Target="../media/image173.svg"/><Relationship Id="rId7" Type="http://schemas.openxmlformats.org/officeDocument/2006/relationships/image" Target="../media/image13.svg"/><Relationship Id="rId71" Type="http://schemas.openxmlformats.org/officeDocument/2006/relationships/image" Target="../media/image77.svg"/><Relationship Id="rId92" Type="http://schemas.openxmlformats.org/officeDocument/2006/relationships/image" Target="../media/image98.png"/><Relationship Id="rId162" Type="http://schemas.openxmlformats.org/officeDocument/2006/relationships/image" Target="../media/image168.png"/><Relationship Id="rId2" Type="http://schemas.openxmlformats.org/officeDocument/2006/relationships/image" Target="../media/image8.png"/><Relationship Id="rId29" Type="http://schemas.openxmlformats.org/officeDocument/2006/relationships/image" Target="../media/image35.svg"/><Relationship Id="rId24" Type="http://schemas.openxmlformats.org/officeDocument/2006/relationships/image" Target="../media/image30.png"/><Relationship Id="rId40" Type="http://schemas.openxmlformats.org/officeDocument/2006/relationships/image" Target="../media/image46.png"/><Relationship Id="rId45" Type="http://schemas.openxmlformats.org/officeDocument/2006/relationships/image" Target="../media/image51.svg"/><Relationship Id="rId66" Type="http://schemas.openxmlformats.org/officeDocument/2006/relationships/image" Target="../media/image72.png"/><Relationship Id="rId87" Type="http://schemas.openxmlformats.org/officeDocument/2006/relationships/image" Target="../media/image93.svg"/><Relationship Id="rId110" Type="http://schemas.openxmlformats.org/officeDocument/2006/relationships/image" Target="../media/image116.png"/><Relationship Id="rId115" Type="http://schemas.openxmlformats.org/officeDocument/2006/relationships/image" Target="../media/image121.svg"/><Relationship Id="rId131" Type="http://schemas.openxmlformats.org/officeDocument/2006/relationships/image" Target="../media/image137.svg"/><Relationship Id="rId136" Type="http://schemas.openxmlformats.org/officeDocument/2006/relationships/image" Target="../media/image142.png"/><Relationship Id="rId157" Type="http://schemas.openxmlformats.org/officeDocument/2006/relationships/image" Target="../media/image163.svg"/><Relationship Id="rId178" Type="http://schemas.openxmlformats.org/officeDocument/2006/relationships/image" Target="../media/image4.png"/><Relationship Id="rId61" Type="http://schemas.openxmlformats.org/officeDocument/2006/relationships/image" Target="../media/image67.svg"/><Relationship Id="rId82" Type="http://schemas.openxmlformats.org/officeDocument/2006/relationships/image" Target="../media/image88.png"/><Relationship Id="rId152" Type="http://schemas.openxmlformats.org/officeDocument/2006/relationships/image" Target="../media/image158.png"/><Relationship Id="rId173" Type="http://schemas.openxmlformats.org/officeDocument/2006/relationships/image" Target="../media/image179.svg"/><Relationship Id="rId19" Type="http://schemas.openxmlformats.org/officeDocument/2006/relationships/image" Target="../media/image25.svg"/><Relationship Id="rId14" Type="http://schemas.openxmlformats.org/officeDocument/2006/relationships/image" Target="../media/image20.png"/><Relationship Id="rId30" Type="http://schemas.openxmlformats.org/officeDocument/2006/relationships/image" Target="../media/image36.png"/><Relationship Id="rId35" Type="http://schemas.openxmlformats.org/officeDocument/2006/relationships/image" Target="../media/image41.svg"/><Relationship Id="rId56" Type="http://schemas.openxmlformats.org/officeDocument/2006/relationships/image" Target="../media/image62.png"/><Relationship Id="rId77" Type="http://schemas.openxmlformats.org/officeDocument/2006/relationships/image" Target="../media/image83.svg"/><Relationship Id="rId100" Type="http://schemas.openxmlformats.org/officeDocument/2006/relationships/image" Target="../media/image106.png"/><Relationship Id="rId105" Type="http://schemas.openxmlformats.org/officeDocument/2006/relationships/image" Target="../media/image111.svg"/><Relationship Id="rId126" Type="http://schemas.openxmlformats.org/officeDocument/2006/relationships/image" Target="../media/image132.png"/><Relationship Id="rId147" Type="http://schemas.openxmlformats.org/officeDocument/2006/relationships/image" Target="../media/image153.svg"/><Relationship Id="rId168" Type="http://schemas.openxmlformats.org/officeDocument/2006/relationships/image" Target="../media/image174.png"/><Relationship Id="rId8" Type="http://schemas.openxmlformats.org/officeDocument/2006/relationships/image" Target="../media/image14.png"/><Relationship Id="rId51" Type="http://schemas.openxmlformats.org/officeDocument/2006/relationships/image" Target="../media/image57.svg"/><Relationship Id="rId72" Type="http://schemas.openxmlformats.org/officeDocument/2006/relationships/image" Target="../media/image78.png"/><Relationship Id="rId93" Type="http://schemas.openxmlformats.org/officeDocument/2006/relationships/image" Target="../media/image99.svg"/><Relationship Id="rId98" Type="http://schemas.openxmlformats.org/officeDocument/2006/relationships/image" Target="../media/image104.png"/><Relationship Id="rId121" Type="http://schemas.openxmlformats.org/officeDocument/2006/relationships/image" Target="../media/image127.svg"/><Relationship Id="rId142" Type="http://schemas.openxmlformats.org/officeDocument/2006/relationships/image" Target="../media/image148.png"/><Relationship Id="rId163" Type="http://schemas.openxmlformats.org/officeDocument/2006/relationships/image" Target="../media/image169.svg"/><Relationship Id="rId3" Type="http://schemas.openxmlformats.org/officeDocument/2006/relationships/image" Target="../media/image9.svg"/><Relationship Id="rId25" Type="http://schemas.openxmlformats.org/officeDocument/2006/relationships/image" Target="../media/image31.svg"/><Relationship Id="rId46" Type="http://schemas.openxmlformats.org/officeDocument/2006/relationships/image" Target="../media/image52.png"/><Relationship Id="rId67" Type="http://schemas.openxmlformats.org/officeDocument/2006/relationships/image" Target="../media/image73.svg"/><Relationship Id="rId116" Type="http://schemas.openxmlformats.org/officeDocument/2006/relationships/image" Target="../media/image122.png"/><Relationship Id="rId137" Type="http://schemas.openxmlformats.org/officeDocument/2006/relationships/image" Target="../media/image143.svg"/><Relationship Id="rId158" Type="http://schemas.openxmlformats.org/officeDocument/2006/relationships/image" Target="../media/image164.png"/><Relationship Id="rId20" Type="http://schemas.openxmlformats.org/officeDocument/2006/relationships/image" Target="../media/image26.png"/><Relationship Id="rId41" Type="http://schemas.openxmlformats.org/officeDocument/2006/relationships/image" Target="../media/image47.svg"/><Relationship Id="rId62" Type="http://schemas.openxmlformats.org/officeDocument/2006/relationships/image" Target="../media/image68.png"/><Relationship Id="rId83" Type="http://schemas.openxmlformats.org/officeDocument/2006/relationships/image" Target="../media/image89.svg"/><Relationship Id="rId88" Type="http://schemas.openxmlformats.org/officeDocument/2006/relationships/image" Target="../media/image94.png"/><Relationship Id="rId111" Type="http://schemas.openxmlformats.org/officeDocument/2006/relationships/image" Target="../media/image117.svg"/><Relationship Id="rId132" Type="http://schemas.openxmlformats.org/officeDocument/2006/relationships/image" Target="../media/image138.png"/><Relationship Id="rId153" Type="http://schemas.openxmlformats.org/officeDocument/2006/relationships/image" Target="../media/image159.svg"/><Relationship Id="rId174" Type="http://schemas.openxmlformats.org/officeDocument/2006/relationships/image" Target="../media/image180.png"/><Relationship Id="rId15" Type="http://schemas.openxmlformats.org/officeDocument/2006/relationships/image" Target="../media/image21.svg"/><Relationship Id="rId36" Type="http://schemas.openxmlformats.org/officeDocument/2006/relationships/image" Target="../media/image42.png"/><Relationship Id="rId57" Type="http://schemas.openxmlformats.org/officeDocument/2006/relationships/image" Target="../media/image63.svg"/><Relationship Id="rId106" Type="http://schemas.openxmlformats.org/officeDocument/2006/relationships/image" Target="../media/image112.png"/><Relationship Id="rId127" Type="http://schemas.openxmlformats.org/officeDocument/2006/relationships/image" Target="../media/image133.svg"/><Relationship Id="rId10" Type="http://schemas.openxmlformats.org/officeDocument/2006/relationships/image" Target="../media/image16.png"/><Relationship Id="rId31" Type="http://schemas.openxmlformats.org/officeDocument/2006/relationships/image" Target="../media/image37.svg"/><Relationship Id="rId52" Type="http://schemas.openxmlformats.org/officeDocument/2006/relationships/image" Target="../media/image58.png"/><Relationship Id="rId73" Type="http://schemas.openxmlformats.org/officeDocument/2006/relationships/image" Target="../media/image79.svg"/><Relationship Id="rId78" Type="http://schemas.openxmlformats.org/officeDocument/2006/relationships/image" Target="../media/image84.png"/><Relationship Id="rId94" Type="http://schemas.openxmlformats.org/officeDocument/2006/relationships/image" Target="../media/image100.png"/><Relationship Id="rId99" Type="http://schemas.openxmlformats.org/officeDocument/2006/relationships/image" Target="../media/image105.svg"/><Relationship Id="rId101" Type="http://schemas.openxmlformats.org/officeDocument/2006/relationships/image" Target="../media/image107.svg"/><Relationship Id="rId122" Type="http://schemas.openxmlformats.org/officeDocument/2006/relationships/image" Target="../media/image128.png"/><Relationship Id="rId143" Type="http://schemas.openxmlformats.org/officeDocument/2006/relationships/image" Target="../media/image149.svg"/><Relationship Id="rId148" Type="http://schemas.openxmlformats.org/officeDocument/2006/relationships/image" Target="../media/image154.png"/><Relationship Id="rId164" Type="http://schemas.openxmlformats.org/officeDocument/2006/relationships/image" Target="../media/image170.png"/><Relationship Id="rId169" Type="http://schemas.openxmlformats.org/officeDocument/2006/relationships/image" Target="../media/image17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26" Type="http://schemas.openxmlformats.org/officeDocument/2006/relationships/image" Target="../media/image32.png"/><Relationship Id="rId47" Type="http://schemas.openxmlformats.org/officeDocument/2006/relationships/image" Target="../media/image53.svg"/><Relationship Id="rId68" Type="http://schemas.openxmlformats.org/officeDocument/2006/relationships/image" Target="../media/image74.png"/><Relationship Id="rId89" Type="http://schemas.openxmlformats.org/officeDocument/2006/relationships/image" Target="../media/image95.svg"/><Relationship Id="rId112" Type="http://schemas.openxmlformats.org/officeDocument/2006/relationships/image" Target="../media/image118.png"/><Relationship Id="rId133" Type="http://schemas.openxmlformats.org/officeDocument/2006/relationships/image" Target="../media/image139.svg"/><Relationship Id="rId154" Type="http://schemas.openxmlformats.org/officeDocument/2006/relationships/image" Target="../media/image160.png"/><Relationship Id="rId175" Type="http://schemas.openxmlformats.org/officeDocument/2006/relationships/image" Target="../media/image181.svg"/><Relationship Id="rId16" Type="http://schemas.openxmlformats.org/officeDocument/2006/relationships/image" Target="../media/image22.png"/><Relationship Id="rId37" Type="http://schemas.openxmlformats.org/officeDocument/2006/relationships/image" Target="../media/image43.svg"/><Relationship Id="rId58" Type="http://schemas.openxmlformats.org/officeDocument/2006/relationships/image" Target="../media/image64.png"/><Relationship Id="rId79" Type="http://schemas.openxmlformats.org/officeDocument/2006/relationships/image" Target="../media/image85.svg"/><Relationship Id="rId102" Type="http://schemas.openxmlformats.org/officeDocument/2006/relationships/image" Target="../media/image108.png"/><Relationship Id="rId123" Type="http://schemas.openxmlformats.org/officeDocument/2006/relationships/image" Target="../media/image129.svg"/><Relationship Id="rId144" Type="http://schemas.openxmlformats.org/officeDocument/2006/relationships/image" Target="../media/image150.png"/><Relationship Id="rId90" Type="http://schemas.openxmlformats.org/officeDocument/2006/relationships/image" Target="../media/image96.png"/><Relationship Id="rId165" Type="http://schemas.openxmlformats.org/officeDocument/2006/relationships/image" Target="../media/image171.svg"/><Relationship Id="rId27" Type="http://schemas.openxmlformats.org/officeDocument/2006/relationships/image" Target="../media/image33.svg"/><Relationship Id="rId48" Type="http://schemas.openxmlformats.org/officeDocument/2006/relationships/image" Target="../media/image54.png"/><Relationship Id="rId69" Type="http://schemas.openxmlformats.org/officeDocument/2006/relationships/image" Target="../media/image75.svg"/><Relationship Id="rId113" Type="http://schemas.openxmlformats.org/officeDocument/2006/relationships/image" Target="../media/image119.svg"/><Relationship Id="rId134" Type="http://schemas.openxmlformats.org/officeDocument/2006/relationships/image" Target="../media/image140.png"/><Relationship Id="rId80" Type="http://schemas.openxmlformats.org/officeDocument/2006/relationships/image" Target="../media/image86.png"/><Relationship Id="rId155" Type="http://schemas.openxmlformats.org/officeDocument/2006/relationships/image" Target="../media/image161.svg"/><Relationship Id="rId176" Type="http://schemas.openxmlformats.org/officeDocument/2006/relationships/image" Target="../media/image182.png"/><Relationship Id="rId17" Type="http://schemas.openxmlformats.org/officeDocument/2006/relationships/image" Target="../media/image23.svg"/><Relationship Id="rId38" Type="http://schemas.openxmlformats.org/officeDocument/2006/relationships/image" Target="../media/image44.png"/><Relationship Id="rId59" Type="http://schemas.openxmlformats.org/officeDocument/2006/relationships/image" Target="../media/image65.svg"/><Relationship Id="rId103" Type="http://schemas.openxmlformats.org/officeDocument/2006/relationships/image" Target="../media/image109.svg"/><Relationship Id="rId124" Type="http://schemas.openxmlformats.org/officeDocument/2006/relationships/image" Target="../media/image130.png"/><Relationship Id="rId70" Type="http://schemas.openxmlformats.org/officeDocument/2006/relationships/image" Target="../media/image76.png"/><Relationship Id="rId91" Type="http://schemas.openxmlformats.org/officeDocument/2006/relationships/image" Target="../media/image97.svg"/><Relationship Id="rId145" Type="http://schemas.openxmlformats.org/officeDocument/2006/relationships/image" Target="../media/image151.svg"/><Relationship Id="rId166" Type="http://schemas.openxmlformats.org/officeDocument/2006/relationships/image" Target="../media/image17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18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18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8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svg"/><Relationship Id="rId2" Type="http://schemas.openxmlformats.org/officeDocument/2006/relationships/image" Target="../media/image18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847" y="1847472"/>
            <a:ext cx="4626978" cy="1117229"/>
          </a:xfrm>
        </p:spPr>
        <p:txBody>
          <a:bodyPr wrap="square" lIns="0" anchor="b">
            <a:no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847" y="2898648"/>
            <a:ext cx="4626978" cy="313932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58532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58532"/>
          </a:xfrm>
        </p:spPr>
        <p:txBody>
          <a:bodyPr lIns="0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683BEF3-FBF4-DC48-8B94-6BBFE9C281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05200" y="0"/>
            <a:ext cx="5638800" cy="4512660"/>
          </a:xfrm>
          <a:custGeom>
            <a:avLst/>
            <a:gdLst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4171950 h 4171950"/>
              <a:gd name="connsiteX3" fmla="*/ 0 w 5181600"/>
              <a:gd name="connsiteY3" fmla="*/ 4171950 h 4171950"/>
              <a:gd name="connsiteX4" fmla="*/ 0 w 5181600"/>
              <a:gd name="connsiteY4" fmla="*/ 0 h 4171950"/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4171950 h 4171950"/>
              <a:gd name="connsiteX3" fmla="*/ 2331308 w 5181600"/>
              <a:gd name="connsiteY3" fmla="*/ 4040144 h 4171950"/>
              <a:gd name="connsiteX4" fmla="*/ 0 w 5181600"/>
              <a:gd name="connsiteY4" fmla="*/ 0 h 4171950"/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1301578 h 4171950"/>
              <a:gd name="connsiteX3" fmla="*/ 5181600 w 5181600"/>
              <a:gd name="connsiteY3" fmla="*/ 4171950 h 4171950"/>
              <a:gd name="connsiteX4" fmla="*/ 2331308 w 5181600"/>
              <a:gd name="connsiteY4" fmla="*/ 4040144 h 4171950"/>
              <a:gd name="connsiteX5" fmla="*/ 0 w 5181600"/>
              <a:gd name="connsiteY5" fmla="*/ 0 h 4171950"/>
              <a:gd name="connsiteX0" fmla="*/ 0 w 5181600"/>
              <a:gd name="connsiteY0" fmla="*/ 0 h 4040144"/>
              <a:gd name="connsiteX1" fmla="*/ 5181600 w 5181600"/>
              <a:gd name="connsiteY1" fmla="*/ 0 h 4040144"/>
              <a:gd name="connsiteX2" fmla="*/ 5181600 w 5181600"/>
              <a:gd name="connsiteY2" fmla="*/ 1301578 h 4040144"/>
              <a:gd name="connsiteX3" fmla="*/ 3575222 w 5181600"/>
              <a:gd name="connsiteY3" fmla="*/ 4023669 h 4040144"/>
              <a:gd name="connsiteX4" fmla="*/ 2331308 w 5181600"/>
              <a:gd name="connsiteY4" fmla="*/ 4040144 h 4040144"/>
              <a:gd name="connsiteX5" fmla="*/ 0 w 5181600"/>
              <a:gd name="connsiteY5" fmla="*/ 0 h 4040144"/>
              <a:gd name="connsiteX0" fmla="*/ 0 w 5181600"/>
              <a:gd name="connsiteY0" fmla="*/ 0 h 4146407"/>
              <a:gd name="connsiteX1" fmla="*/ 5181600 w 5181600"/>
              <a:gd name="connsiteY1" fmla="*/ 0 h 4146407"/>
              <a:gd name="connsiteX2" fmla="*/ 5181600 w 5181600"/>
              <a:gd name="connsiteY2" fmla="*/ 1301578 h 4146407"/>
              <a:gd name="connsiteX3" fmla="*/ 3575222 w 5181600"/>
              <a:gd name="connsiteY3" fmla="*/ 4023669 h 4146407"/>
              <a:gd name="connsiteX4" fmla="*/ 2331308 w 5181600"/>
              <a:gd name="connsiteY4" fmla="*/ 4040144 h 4146407"/>
              <a:gd name="connsiteX5" fmla="*/ 0 w 5181600"/>
              <a:gd name="connsiteY5" fmla="*/ 0 h 4146407"/>
              <a:gd name="connsiteX0" fmla="*/ 0 w 5181600"/>
              <a:gd name="connsiteY0" fmla="*/ 0 h 4075263"/>
              <a:gd name="connsiteX1" fmla="*/ 5181600 w 5181600"/>
              <a:gd name="connsiteY1" fmla="*/ 0 h 4075263"/>
              <a:gd name="connsiteX2" fmla="*/ 5181600 w 5181600"/>
              <a:gd name="connsiteY2" fmla="*/ 1301578 h 4075263"/>
              <a:gd name="connsiteX3" fmla="*/ 3575222 w 5181600"/>
              <a:gd name="connsiteY3" fmla="*/ 4023669 h 4075263"/>
              <a:gd name="connsiteX4" fmla="*/ 1980044 w 5181600"/>
              <a:gd name="connsiteY4" fmla="*/ 3426827 h 4075263"/>
              <a:gd name="connsiteX5" fmla="*/ 0 w 5181600"/>
              <a:gd name="connsiteY5" fmla="*/ 0 h 4075263"/>
              <a:gd name="connsiteX0" fmla="*/ 0 w 5181600"/>
              <a:gd name="connsiteY0" fmla="*/ 0 h 4113531"/>
              <a:gd name="connsiteX1" fmla="*/ 5181600 w 5181600"/>
              <a:gd name="connsiteY1" fmla="*/ 0 h 4113531"/>
              <a:gd name="connsiteX2" fmla="*/ 5181600 w 5181600"/>
              <a:gd name="connsiteY2" fmla="*/ 1301578 h 4113531"/>
              <a:gd name="connsiteX3" fmla="*/ 3575222 w 5181600"/>
              <a:gd name="connsiteY3" fmla="*/ 4023669 h 4113531"/>
              <a:gd name="connsiteX4" fmla="*/ 1980044 w 5181600"/>
              <a:gd name="connsiteY4" fmla="*/ 3426827 h 4113531"/>
              <a:gd name="connsiteX5" fmla="*/ 0 w 5181600"/>
              <a:gd name="connsiteY5" fmla="*/ 0 h 4113531"/>
              <a:gd name="connsiteX0" fmla="*/ 0 w 5181600"/>
              <a:gd name="connsiteY0" fmla="*/ 0 h 4108715"/>
              <a:gd name="connsiteX1" fmla="*/ 5181600 w 5181600"/>
              <a:gd name="connsiteY1" fmla="*/ 0 h 4108715"/>
              <a:gd name="connsiteX2" fmla="*/ 5181600 w 5181600"/>
              <a:gd name="connsiteY2" fmla="*/ 1301578 h 4108715"/>
              <a:gd name="connsiteX3" fmla="*/ 3430257 w 5181600"/>
              <a:gd name="connsiteY3" fmla="*/ 4018094 h 4108715"/>
              <a:gd name="connsiteX4" fmla="*/ 1980044 w 5181600"/>
              <a:gd name="connsiteY4" fmla="*/ 3426827 h 4108715"/>
              <a:gd name="connsiteX5" fmla="*/ 0 w 5181600"/>
              <a:gd name="connsiteY5" fmla="*/ 0 h 4108715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3430257 w 5181600"/>
              <a:gd name="connsiteY3" fmla="*/ 4018094 h 4150586"/>
              <a:gd name="connsiteX4" fmla="*/ 1980044 w 5181600"/>
              <a:gd name="connsiteY4" fmla="*/ 3426827 h 4150586"/>
              <a:gd name="connsiteX5" fmla="*/ 0 w 5181600"/>
              <a:gd name="connsiteY5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3430257 w 5181600"/>
              <a:gd name="connsiteY3" fmla="*/ 4018094 h 4150586"/>
              <a:gd name="connsiteX4" fmla="*/ 1980044 w 5181600"/>
              <a:gd name="connsiteY4" fmla="*/ 3426827 h 4150586"/>
              <a:gd name="connsiteX5" fmla="*/ 0 w 5181600"/>
              <a:gd name="connsiteY5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183566 w 5181600"/>
              <a:gd name="connsiteY3" fmla="*/ 2955072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67201 w 5181600"/>
              <a:gd name="connsiteY3" fmla="*/ 2955072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3872503"/>
              <a:gd name="connsiteX1" fmla="*/ 5181600 w 5181600"/>
              <a:gd name="connsiteY1" fmla="*/ 0 h 3872503"/>
              <a:gd name="connsiteX2" fmla="*/ 5181600 w 5181600"/>
              <a:gd name="connsiteY2" fmla="*/ 1301578 h 3872503"/>
              <a:gd name="connsiteX3" fmla="*/ 4211445 w 5181600"/>
              <a:gd name="connsiteY3" fmla="*/ 2971799 h 3872503"/>
              <a:gd name="connsiteX4" fmla="*/ 3798247 w 5181600"/>
              <a:gd name="connsiteY4" fmla="*/ 3650104 h 3872503"/>
              <a:gd name="connsiteX5" fmla="*/ 1980044 w 5181600"/>
              <a:gd name="connsiteY5" fmla="*/ 3426827 h 3872503"/>
              <a:gd name="connsiteX6" fmla="*/ 0 w 5181600"/>
              <a:gd name="connsiteY6" fmla="*/ 0 h 3872503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4211445 w 5181600"/>
              <a:gd name="connsiteY3" fmla="*/ 2971799 h 4141054"/>
              <a:gd name="connsiteX4" fmla="*/ 3798247 w 5181600"/>
              <a:gd name="connsiteY4" fmla="*/ 3650104 h 4141054"/>
              <a:gd name="connsiteX5" fmla="*/ 1980044 w 5181600"/>
              <a:gd name="connsiteY5" fmla="*/ 3426827 h 4141054"/>
              <a:gd name="connsiteX6" fmla="*/ 0 w 5181600"/>
              <a:gd name="connsiteY6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6769"/>
              <a:gd name="connsiteX1" fmla="*/ 5181600 w 5181600"/>
              <a:gd name="connsiteY1" fmla="*/ 0 h 4146769"/>
              <a:gd name="connsiteX2" fmla="*/ 5181600 w 5181600"/>
              <a:gd name="connsiteY2" fmla="*/ 1301578 h 4146769"/>
              <a:gd name="connsiteX3" fmla="*/ 3798247 w 5181600"/>
              <a:gd name="connsiteY3" fmla="*/ 3650104 h 4146769"/>
              <a:gd name="connsiteX4" fmla="*/ 1980044 w 5181600"/>
              <a:gd name="connsiteY4" fmla="*/ 3426827 h 4146769"/>
              <a:gd name="connsiteX5" fmla="*/ 0 w 5181600"/>
              <a:gd name="connsiteY5" fmla="*/ 0 h 414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1600" h="4146769">
                <a:moveTo>
                  <a:pt x="0" y="0"/>
                </a:moveTo>
                <a:lnTo>
                  <a:pt x="5181600" y="0"/>
                </a:lnTo>
                <a:lnTo>
                  <a:pt x="5181600" y="1301578"/>
                </a:lnTo>
                <a:cubicBezTo>
                  <a:pt x="4811651" y="1943383"/>
                  <a:pt x="4209177" y="2955784"/>
                  <a:pt x="3798247" y="3650104"/>
                </a:cubicBezTo>
                <a:cubicBezTo>
                  <a:pt x="3033970" y="4645824"/>
                  <a:pt x="2249506" y="3917564"/>
                  <a:pt x="1980044" y="3426827"/>
                </a:cubicBez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533EA-4970-40FE-9F3D-2D2D6DC954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790" y="1657761"/>
            <a:ext cx="3924460" cy="29269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AB5724-ED6C-D244-B23C-E84FFEA0B9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21488" y="1657350"/>
            <a:ext cx="3922776" cy="2927350"/>
          </a:xfrm>
          <a:solidFill>
            <a:srgbClr val="E6E7E8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C2568F9-8AE5-6948-86DA-72E5E2A186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E28B8-0876-4B34-81BD-B0636759EC2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F8D8E9-89AF-4489-B2ED-AA6BDC8DFA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57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3790" y="1657423"/>
            <a:ext cx="3922451" cy="2926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4714431" y="1657423"/>
            <a:ext cx="3924743" cy="2926080"/>
          </a:xfrm>
          <a:solidFill>
            <a:srgbClr val="E6E7E8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8C2872C-F814-A446-94E1-427420CCC2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6D046D-67D3-42A3-ABD6-B60DF306BB9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F75146-E35B-4BB0-91C7-7C904BB044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42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826" y="809947"/>
            <a:ext cx="3920268" cy="757130"/>
          </a:xfrm>
        </p:spPr>
        <p:txBody>
          <a:bodyPr lIns="0" anchor="t" anchorCtr="0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2236662"/>
            <a:ext cx="3920268" cy="234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8906" y="2236662"/>
            <a:ext cx="3920268" cy="234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8907" y="810749"/>
            <a:ext cx="3920268" cy="757130"/>
          </a:xfrm>
        </p:spPr>
        <p:txBody>
          <a:bodyPr wrap="square" l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4825" y="1627852"/>
            <a:ext cx="3920268" cy="313932"/>
          </a:xfrm>
        </p:spPr>
        <p:txBody>
          <a:bodyPr wrap="square" l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718907" y="1627852"/>
            <a:ext cx="3920268" cy="313932"/>
          </a:xfrm>
        </p:spPr>
        <p:txBody>
          <a:bodyPr wrap="square" l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C65936-F138-442D-B4CF-2EA3A7C59A61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86E48B-5637-4B7B-A8F5-4C48F3E9A3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23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3684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6C7CE8-19B8-C642-96C0-70A2718C10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684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50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72708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D12000B-A141-204A-93B0-57EDCB070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72708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08FBD0-6C8B-DC4C-B766-C59780923CA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40590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AE2194-2A5A-4645-A411-D10B7F4CA59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40590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2C76BC5-B691-2A44-83C1-3F329E06C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5C6820-0986-4693-AC61-3BF681FCA609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F1265F-5421-41A0-9EC4-6AF4EF56D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56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3684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50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72708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08FBD0-6C8B-DC4C-B766-C59780923CA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40590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2C76BC5-B691-2A44-83C1-3F329E06C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F4CBC-CF93-4189-8E07-03592BD8038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247D64-0312-4D57-B892-CEE322CFA7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37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825" y="2951544"/>
            <a:ext cx="3997701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6C7CE8-19B8-C642-96C0-70A2718C10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4825" y="1655180"/>
            <a:ext cx="3997701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41474" y="2951544"/>
            <a:ext cx="3997701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D12000B-A141-204A-93B0-57EDCB070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1474" y="1655180"/>
            <a:ext cx="3997701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749E34B-0572-2847-A470-E488C10B6B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9CE1AB-52F3-4A9C-8CED-A1AEE44996D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D0A2C6-4AF9-4DFD-A174-DABE37E481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1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825" y="1751163"/>
            <a:ext cx="3997701" cy="2696444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41474" y="1751163"/>
            <a:ext cx="3997701" cy="2696444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749E34B-0572-2847-A470-E488C10B6B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6496D-396C-46C8-A072-2F2DAC5941D8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EACA3-5A0A-48C9-B0F1-A8C594EA55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57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looms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04D8EE-CB3A-40AA-A977-67BB3A4AF92C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959C4-5672-4695-90E2-6E958518B2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6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1B077C-E869-3B4E-9C8A-718D5D337083}"/>
              </a:ext>
            </a:extLst>
          </p:cNvPr>
          <p:cNvSpPr/>
          <p:nvPr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1FA7D-5398-D942-855B-646131F4E552}"/>
              </a:ext>
            </a:extLst>
          </p:cNvPr>
          <p:cNvSpPr/>
          <p:nvPr userDrawn="1"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341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1B077C-E869-3B4E-9C8A-718D5D337083}"/>
              </a:ext>
            </a:extLst>
          </p:cNvPr>
          <p:cNvSpPr/>
          <p:nvPr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1FA7D-5398-D942-855B-646131F4E552}"/>
              </a:ext>
            </a:extLst>
          </p:cNvPr>
          <p:cNvSpPr/>
          <p:nvPr userDrawn="1"/>
        </p:nvSpPr>
        <p:spPr>
          <a:xfrm>
            <a:off x="0" y="0"/>
            <a:ext cx="9144000" cy="453308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96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08A7BD-8BF0-1248-9733-7A69A4E7B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34476" b="10479"/>
          <a:stretch/>
        </p:blipFill>
        <p:spPr>
          <a:xfrm rot="16200000">
            <a:off x="5661691" y="-1291486"/>
            <a:ext cx="2190823" cy="47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62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4481735" y="0"/>
            <a:ext cx="4662264" cy="4312511"/>
          </a:xfrm>
          <a:custGeom>
            <a:avLst/>
            <a:gdLst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135089 w 4662264"/>
              <a:gd name="connsiteY3" fmla="*/ 4310778 h 4312511"/>
              <a:gd name="connsiteX4" fmla="*/ 3135089 w 4662264"/>
              <a:gd name="connsiteY4" fmla="*/ 4309409 h 4312511"/>
              <a:gd name="connsiteX5" fmla="*/ 3073650 w 4662264"/>
              <a:gd name="connsiteY5" fmla="*/ 4312511 h 4312511"/>
              <a:gd name="connsiteX6" fmla="*/ 2122134 w 4662264"/>
              <a:gd name="connsiteY6" fmla="*/ 3681803 h 4312511"/>
              <a:gd name="connsiteX7" fmla="*/ 2117343 w 4662264"/>
              <a:gd name="connsiteY7" fmla="*/ 3668713 h 4312511"/>
              <a:gd name="connsiteX8" fmla="*/ 2112128 w 4662264"/>
              <a:gd name="connsiteY8" fmla="*/ 3668713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135089 w 4662264"/>
              <a:gd name="connsiteY3" fmla="*/ 4310778 h 4312511"/>
              <a:gd name="connsiteX4" fmla="*/ 3073650 w 4662264"/>
              <a:gd name="connsiteY4" fmla="*/ 4312511 h 4312511"/>
              <a:gd name="connsiteX5" fmla="*/ 2122134 w 4662264"/>
              <a:gd name="connsiteY5" fmla="*/ 3681803 h 4312511"/>
              <a:gd name="connsiteX6" fmla="*/ 2117343 w 4662264"/>
              <a:gd name="connsiteY6" fmla="*/ 3668713 h 4312511"/>
              <a:gd name="connsiteX7" fmla="*/ 2112128 w 4662264"/>
              <a:gd name="connsiteY7" fmla="*/ 3668713 h 4312511"/>
              <a:gd name="connsiteX8" fmla="*/ 0 w 4662264"/>
              <a:gd name="connsiteY8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2117343 w 4662264"/>
              <a:gd name="connsiteY5" fmla="*/ 3668713 h 4312511"/>
              <a:gd name="connsiteX6" fmla="*/ 2112128 w 4662264"/>
              <a:gd name="connsiteY6" fmla="*/ 3668713 h 4312511"/>
              <a:gd name="connsiteX7" fmla="*/ 0 w 4662264"/>
              <a:gd name="connsiteY7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2112128 w 4662264"/>
              <a:gd name="connsiteY5" fmla="*/ 3668713 h 4312511"/>
              <a:gd name="connsiteX6" fmla="*/ 0 w 4662264"/>
              <a:gd name="connsiteY6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2264" h="4312511">
                <a:moveTo>
                  <a:pt x="0" y="0"/>
                </a:moveTo>
                <a:lnTo>
                  <a:pt x="4662264" y="0"/>
                </a:lnTo>
                <a:lnTo>
                  <a:pt x="4662264" y="4306723"/>
                </a:lnTo>
                <a:lnTo>
                  <a:pt x="3073650" y="4312511"/>
                </a:lnTo>
                <a:cubicBezTo>
                  <a:pt x="2645905" y="4312511"/>
                  <a:pt x="2329701" y="4112769"/>
                  <a:pt x="2122134" y="3681803"/>
                </a:cubicBez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>
            <a:noAutofit/>
          </a:bodyPr>
          <a:lstStyle>
            <a:lvl1pPr marL="0" indent="0" algn="r">
              <a:buNone/>
              <a:defRPr sz="120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47398-6A39-4423-8608-3EB853A36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1253B2-4619-4324-A764-DB8C487EB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847" y="1632182"/>
            <a:ext cx="4626978" cy="1629677"/>
          </a:xfrm>
        </p:spPr>
        <p:txBody>
          <a:bodyPr wrap="square" lIns="0" anchor="b">
            <a:sp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B5FABE7-31DA-4A7A-931C-8C3D30C45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47" y="3196190"/>
            <a:ext cx="4626978" cy="338554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11152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raphic 107">
            <a:extLst>
              <a:ext uri="{FF2B5EF4-FFF2-40B4-BE49-F238E27FC236}">
                <a16:creationId xmlns:a16="http://schemas.microsoft.com/office/drawing/2014/main" id="{5D8413F6-AC51-0F4D-8646-61E221584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6560" y="1457960"/>
            <a:ext cx="228600" cy="2159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9C5FE441-512D-114E-AA05-933B2EE20B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8430" y="2520830"/>
            <a:ext cx="114300" cy="2286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403EB2B0-7F76-924D-A930-F51F8E5606B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2655" y="2520830"/>
            <a:ext cx="215900" cy="2286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48BFDF77-6ECE-9B4D-A170-22EA6ABFE5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19288" y="2552580"/>
            <a:ext cx="228600" cy="1651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7EE7E987-D662-D84F-A361-A3CD6DCCB1D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37850" y="2539880"/>
            <a:ext cx="228600" cy="190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6AD7F812-0FD7-7E4E-B457-67B53316AF0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3789" y="2520830"/>
            <a:ext cx="228600" cy="2286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367FB1E2-EACE-0A42-8CD3-2C0591EA8F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15429" y="2520830"/>
            <a:ext cx="228600" cy="2286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584570-A388-E54A-A9C3-3AC530DB57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33725" y="2514480"/>
            <a:ext cx="228600" cy="2413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DFDB38C7-B4AE-4849-8FCC-FA0434587B2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01808" y="2514480"/>
            <a:ext cx="228600" cy="2413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765D767D-7AFD-9D44-AFD6-C07C91688F6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576560" y="2514480"/>
            <a:ext cx="228600" cy="2413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F2224B-BF92-D94E-BBD5-96FD3875487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84107" y="2514480"/>
            <a:ext cx="228600" cy="2413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9CDF23F7-4DC5-C740-A68D-33ED557775B5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91525" y="2501780"/>
            <a:ext cx="228600" cy="266700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F3CE6D86-0488-B846-8ADA-A6F251770F80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44200" y="1972715"/>
            <a:ext cx="215900" cy="2413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3DA3EBB2-472E-2E45-B259-4D9F086EA64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391525" y="1979065"/>
            <a:ext cx="228600" cy="2286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86852EDA-A6B3-9741-A6F3-8B1F321A6A21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14884" y="1966365"/>
            <a:ext cx="254000" cy="2540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273D7515-00F9-EB4A-B0AE-1AEEE83F359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172543" y="1985415"/>
            <a:ext cx="228600" cy="2159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0A262765-A20C-5F49-948D-6A9F4AC59E1B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726935" y="1979065"/>
            <a:ext cx="228600" cy="2286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64B0B829-5583-4941-8CA0-D6F73BCA5496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314109" y="1998115"/>
            <a:ext cx="190500" cy="1905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29D504EB-6799-2245-811A-48D9C1799A4F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882267" y="1979065"/>
            <a:ext cx="228600" cy="2286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161B7BA7-F7AD-8A42-85B3-36B76F9B53C3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432865" y="2010815"/>
            <a:ext cx="241300" cy="1651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EE50D60F-9541-3845-B6F9-50F201FE4E55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990457" y="1991413"/>
            <a:ext cx="215900" cy="203905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58AEFF74-55CB-D346-95C2-1FB1625B2F03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588592" y="1985415"/>
            <a:ext cx="204536" cy="2159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710E6259-3A82-344A-AA6E-04698FF6E36B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199342" y="1966365"/>
            <a:ext cx="228600" cy="2540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F15EC503-96FE-3045-86D8-B8F6D3FE1F83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33725" y="1979065"/>
            <a:ext cx="228600" cy="2286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9B6DAC62-9095-B247-BD07-71F93BD02FAC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415429" y="1979065"/>
            <a:ext cx="228600" cy="2286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56C3AF3E-7714-1C4B-8710-7D791863F5A2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13789" y="1985415"/>
            <a:ext cx="228600" cy="2159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A98B23A1-ED08-F647-8F33-83C1877FF2E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219288" y="1991765"/>
            <a:ext cx="228600" cy="2032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1BB2CE0F-4525-A848-82F7-62D5E94D9130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753605" y="1966365"/>
            <a:ext cx="254000" cy="254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7771AC1D-61DF-1441-A01C-37006049B819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413030" y="1966365"/>
            <a:ext cx="165100" cy="254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36A315A7-F8C3-604F-A1CE-F11265772277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36367" y="1921915"/>
            <a:ext cx="228600" cy="254000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A4C82C8F-8DA8-1D4C-93BD-2B9103C80570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04825" y="1966365"/>
            <a:ext cx="228600" cy="254000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B5ADE746-2278-634C-9B80-6F9C7355A59C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 rot="10800000">
            <a:off x="8033934" y="1451610"/>
            <a:ext cx="215900" cy="228600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DC226C2B-48EB-934B-8A90-08FC535247BA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172543" y="1457960"/>
            <a:ext cx="228600" cy="215900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227F6F22-B8AE-7A40-819D-242B2CF597F9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726935" y="1438910"/>
            <a:ext cx="228600" cy="2540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362B3DD2-3B4C-6E43-AA92-01410969B627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6301409" y="1451610"/>
            <a:ext cx="215900" cy="2286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71FD3A39-A56E-BA4F-94DB-0774F813864E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990457" y="1451610"/>
            <a:ext cx="215900" cy="2286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210D8109-200E-2C45-84F7-BA3844B9DDEA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882267" y="1451610"/>
            <a:ext cx="228600" cy="2286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4C2AFCDE-19C8-6041-AADE-E45112CAA25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439215" y="1451610"/>
            <a:ext cx="228600" cy="2286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BE720748-37B8-2346-A90A-26CC3B609F9F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218908" y="1464310"/>
            <a:ext cx="165100" cy="2032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17D984E0-B2EF-FC45-953D-EC60B12BB675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865475" y="1457960"/>
            <a:ext cx="165100" cy="2159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F8691F11-C4CE-6A4F-B7D9-72FFAE8428D5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421779" y="1457960"/>
            <a:ext cx="215900" cy="2159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E99BBF76-FDAA-EB44-9799-24F339A2F0C0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3013789" y="1451610"/>
            <a:ext cx="228600" cy="2286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74C55C42-DC8B-0148-AAFA-FD3EA01AEB5B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616783" y="1392093"/>
            <a:ext cx="270734" cy="300817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8DB030B3-B2DB-1D42-B916-E39AD455748A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225638" y="1457960"/>
            <a:ext cx="215900" cy="2159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95E39C02-FDF7-8640-851D-EEE3C39ED4A0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772655" y="1457960"/>
            <a:ext cx="215900" cy="2159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07BA36DB-8D9D-8A4B-9D3D-D9E04F10672E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381280" y="1451610"/>
            <a:ext cx="228600" cy="2286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DA766D5E-A1FB-7041-B766-2C910EE07421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933878" y="1451610"/>
            <a:ext cx="228600" cy="2286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AA5ED4BE-12D4-1743-A0FB-594F89FA836A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21335" y="1451610"/>
            <a:ext cx="228600" cy="2286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CC49C6A1-CA90-C048-8541-CA4FAE4E1D7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397875" y="1451610"/>
            <a:ext cx="215900" cy="228600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BC99C51C-AA62-3A4F-AA56-D43FE76C8406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637369" y="1457960"/>
            <a:ext cx="119944" cy="2159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59BBF36-66FB-1145-8506-645D371C2E64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574772" y="2025272"/>
            <a:ext cx="245139" cy="136187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590101FB-650F-1D4A-861C-3C72CADBEEE7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8019315" y="2567037"/>
            <a:ext cx="245139" cy="136187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E4B24CD3-7F76-EF4B-B5B6-98FD345259C8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5888617" y="3088703"/>
            <a:ext cx="215900" cy="190500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F8FEF101-3319-1844-B1A9-B39ABB60A6AA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5439215" y="3063303"/>
            <a:ext cx="228600" cy="241300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698B66C4-C0D9-7546-B375-17057A225C8E}"/>
              </a:ext>
            </a:extLst>
          </p:cNvPr>
          <p:cNvPicPr>
            <a:picLocks noChangeAspect="1"/>
          </p:cNvPicPr>
          <p:nvPr userDrawn="1"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984107" y="3088703"/>
            <a:ext cx="228600" cy="190500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E7ABCD6E-AED4-C543-A307-0C4707A63E91}"/>
              </a:ext>
            </a:extLst>
          </p:cNvPr>
          <p:cNvPicPr>
            <a:picLocks noChangeAspect="1"/>
          </p:cNvPicPr>
          <p:nvPr userDrawn="1"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76560" y="3082353"/>
            <a:ext cx="228600" cy="203200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3A60F8B2-4E38-2948-810E-091F52750CF3}"/>
              </a:ext>
            </a:extLst>
          </p:cNvPr>
          <p:cNvPicPr>
            <a:picLocks noChangeAspect="1"/>
          </p:cNvPicPr>
          <p:nvPr userDrawn="1"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4199342" y="3069653"/>
            <a:ext cx="228600" cy="228600"/>
          </a:xfrm>
          <a:prstGeom prst="rect">
            <a:avLst/>
          </a:prstGeom>
        </p:spPr>
      </p:pic>
      <p:pic>
        <p:nvPicPr>
          <p:cNvPr id="239" name="Graphic 238">
            <a:extLst>
              <a:ext uri="{FF2B5EF4-FFF2-40B4-BE49-F238E27FC236}">
                <a16:creationId xmlns:a16="http://schemas.microsoft.com/office/drawing/2014/main" id="{BF1ECDE0-AB46-AA4B-8783-BA7EA799CE0F}"/>
              </a:ext>
            </a:extLst>
          </p:cNvPr>
          <p:cNvPicPr>
            <a:picLocks noChangeAspect="1"/>
          </p:cNvPicPr>
          <p:nvPr userDrawn="1"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3833725" y="3069653"/>
            <a:ext cx="228600" cy="228600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A80B42B0-97EE-9F4F-972B-8F27DDA98812}"/>
              </a:ext>
            </a:extLst>
          </p:cNvPr>
          <p:cNvPicPr>
            <a:picLocks noChangeAspect="1"/>
          </p:cNvPicPr>
          <p:nvPr userDrawn="1"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3415429" y="3069653"/>
            <a:ext cx="228600" cy="228600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26CAB35C-D64F-1B40-921A-F6A50D72DB2F}"/>
              </a:ext>
            </a:extLst>
          </p:cNvPr>
          <p:cNvPicPr>
            <a:picLocks noChangeAspect="1"/>
          </p:cNvPicPr>
          <p:nvPr userDrawn="1"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3013789" y="3069653"/>
            <a:ext cx="228600" cy="228600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FD010480-862A-024A-9298-411DCC8CDAC5}"/>
              </a:ext>
            </a:extLst>
          </p:cNvPr>
          <p:cNvPicPr>
            <a:picLocks noChangeAspect="1"/>
          </p:cNvPicPr>
          <p:nvPr userDrawn="1"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2637850" y="3069653"/>
            <a:ext cx="228600" cy="228600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3EDCB658-1815-0A4A-A73E-712D74EF63DD}"/>
              </a:ext>
            </a:extLst>
          </p:cNvPr>
          <p:cNvPicPr>
            <a:picLocks noChangeAspect="1"/>
          </p:cNvPicPr>
          <p:nvPr userDrawn="1"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219288" y="3069653"/>
            <a:ext cx="228600" cy="228600"/>
          </a:xfrm>
          <a:prstGeom prst="rect">
            <a:avLst/>
          </a:prstGeom>
        </p:spPr>
      </p:pic>
      <p:pic>
        <p:nvPicPr>
          <p:cNvPr id="249" name="Graphic 248">
            <a:extLst>
              <a:ext uri="{FF2B5EF4-FFF2-40B4-BE49-F238E27FC236}">
                <a16:creationId xmlns:a16="http://schemas.microsoft.com/office/drawing/2014/main" id="{B11A6CCA-E553-B64F-97E5-816AED81FA93}"/>
              </a:ext>
            </a:extLst>
          </p:cNvPr>
          <p:cNvPicPr>
            <a:picLocks noChangeAspect="1"/>
          </p:cNvPicPr>
          <p:nvPr userDrawn="1"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413030" y="3069653"/>
            <a:ext cx="165100" cy="228600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80BC9D4D-B52D-F748-9152-1E306072AF7A}"/>
              </a:ext>
            </a:extLst>
          </p:cNvPr>
          <p:cNvPicPr>
            <a:picLocks noChangeAspect="1"/>
          </p:cNvPicPr>
          <p:nvPr userDrawn="1"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946578" y="3088703"/>
            <a:ext cx="203200" cy="190500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42EB5D2D-9BC1-5544-B7F4-B38BD46B87BF}"/>
              </a:ext>
            </a:extLst>
          </p:cNvPr>
          <p:cNvPicPr>
            <a:picLocks noChangeAspect="1"/>
          </p:cNvPicPr>
          <p:nvPr userDrawn="1"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804405" y="3069653"/>
            <a:ext cx="152400" cy="228600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90C944FF-B563-1C40-AADC-E4A832FE440B}"/>
              </a:ext>
            </a:extLst>
          </p:cNvPr>
          <p:cNvPicPr>
            <a:picLocks noChangeAspect="1"/>
          </p:cNvPicPr>
          <p:nvPr userDrawn="1"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04825" y="3069653"/>
            <a:ext cx="228600" cy="228600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695419F6-1B09-9A47-905C-A5D6674F64DD}"/>
              </a:ext>
            </a:extLst>
          </p:cNvPr>
          <p:cNvPicPr>
            <a:picLocks noChangeAspect="1"/>
          </p:cNvPicPr>
          <p:nvPr userDrawn="1"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504825" y="2539880"/>
            <a:ext cx="228600" cy="190500"/>
          </a:xfrm>
          <a:prstGeom prst="rect">
            <a:avLst/>
          </a:prstGeom>
        </p:spPr>
      </p:pic>
      <p:pic>
        <p:nvPicPr>
          <p:cNvPr id="265" name="Graphic 264">
            <a:extLst>
              <a:ext uri="{FF2B5EF4-FFF2-40B4-BE49-F238E27FC236}">
                <a16:creationId xmlns:a16="http://schemas.microsoft.com/office/drawing/2014/main" id="{407DB9ED-12D1-474D-B769-B6505B012F97}"/>
              </a:ext>
            </a:extLst>
          </p:cNvPr>
          <p:cNvPicPr>
            <a:picLocks noChangeAspect="1"/>
          </p:cNvPicPr>
          <p:nvPr userDrawn="1"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933878" y="2520830"/>
            <a:ext cx="228600" cy="2286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76E4C7AB-A16F-5A45-8589-65318C9CF684}"/>
              </a:ext>
            </a:extLst>
          </p:cNvPr>
          <p:cNvPicPr>
            <a:picLocks noChangeAspect="1"/>
          </p:cNvPicPr>
          <p:nvPr userDrawn="1"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7589391" y="2520830"/>
            <a:ext cx="215900" cy="228600"/>
          </a:xfrm>
          <a:prstGeom prst="rect">
            <a:avLst/>
          </a:prstGeom>
        </p:spPr>
      </p:pic>
      <p:pic>
        <p:nvPicPr>
          <p:cNvPr id="269" name="Graphic 268">
            <a:extLst>
              <a:ext uri="{FF2B5EF4-FFF2-40B4-BE49-F238E27FC236}">
                <a16:creationId xmlns:a16="http://schemas.microsoft.com/office/drawing/2014/main" id="{7B8DDA80-AE67-E049-9710-1E0BD01B7ACA}"/>
              </a:ext>
            </a:extLst>
          </p:cNvPr>
          <p:cNvPicPr>
            <a:picLocks noChangeAspect="1"/>
          </p:cNvPicPr>
          <p:nvPr userDrawn="1"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7172543" y="2539880"/>
            <a:ext cx="228600" cy="190500"/>
          </a:xfrm>
          <a:prstGeom prst="rect">
            <a:avLst/>
          </a:prstGeom>
        </p:spPr>
      </p:pic>
      <p:pic>
        <p:nvPicPr>
          <p:cNvPr id="271" name="Graphic 270">
            <a:extLst>
              <a:ext uri="{FF2B5EF4-FFF2-40B4-BE49-F238E27FC236}">
                <a16:creationId xmlns:a16="http://schemas.microsoft.com/office/drawing/2014/main" id="{488F3CD9-BC66-B249-BF24-9794E39C9117}"/>
              </a:ext>
            </a:extLst>
          </p:cNvPr>
          <p:cNvPicPr>
            <a:picLocks noChangeAspect="1"/>
          </p:cNvPicPr>
          <p:nvPr userDrawn="1"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726935" y="2520830"/>
            <a:ext cx="228600" cy="228600"/>
          </a:xfrm>
          <a:prstGeom prst="rect">
            <a:avLst/>
          </a:prstGeom>
        </p:spPr>
      </p:pic>
      <p:pic>
        <p:nvPicPr>
          <p:cNvPr id="273" name="Graphic 272">
            <a:extLst>
              <a:ext uri="{FF2B5EF4-FFF2-40B4-BE49-F238E27FC236}">
                <a16:creationId xmlns:a16="http://schemas.microsoft.com/office/drawing/2014/main" id="{F6095CA0-CC31-5A46-A280-98E70FEFACF8}"/>
              </a:ext>
            </a:extLst>
          </p:cNvPr>
          <p:cNvPicPr>
            <a:picLocks noChangeAspect="1"/>
          </p:cNvPicPr>
          <p:nvPr userDrawn="1"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6295059" y="2558930"/>
            <a:ext cx="228600" cy="152400"/>
          </a:xfrm>
          <a:prstGeom prst="rect">
            <a:avLst/>
          </a:prstGeom>
        </p:spPr>
      </p:pic>
      <p:pic>
        <p:nvPicPr>
          <p:cNvPr id="275" name="Graphic 274">
            <a:extLst>
              <a:ext uri="{FF2B5EF4-FFF2-40B4-BE49-F238E27FC236}">
                <a16:creationId xmlns:a16="http://schemas.microsoft.com/office/drawing/2014/main" id="{7F9832C2-40F3-4B44-A05E-3A630AEAB4BA}"/>
              </a:ext>
            </a:extLst>
          </p:cNvPr>
          <p:cNvPicPr>
            <a:picLocks noChangeAspect="1"/>
          </p:cNvPicPr>
          <p:nvPr userDrawn="1"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5920367" y="2514480"/>
            <a:ext cx="152400" cy="241300"/>
          </a:xfrm>
          <a:prstGeom prst="rect">
            <a:avLst/>
          </a:prstGeom>
        </p:spPr>
      </p:pic>
      <p:pic>
        <p:nvPicPr>
          <p:cNvPr id="277" name="Graphic 276">
            <a:extLst>
              <a:ext uri="{FF2B5EF4-FFF2-40B4-BE49-F238E27FC236}">
                <a16:creationId xmlns:a16="http://schemas.microsoft.com/office/drawing/2014/main" id="{85BCABAE-60DF-CF49-AEC2-8C4E612561B9}"/>
              </a:ext>
            </a:extLst>
          </p:cNvPr>
          <p:cNvPicPr>
            <a:picLocks noChangeAspect="1"/>
          </p:cNvPicPr>
          <p:nvPr userDrawn="1"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5439215" y="2514480"/>
            <a:ext cx="228600" cy="241300"/>
          </a:xfrm>
          <a:prstGeom prst="rect">
            <a:avLst/>
          </a:prstGeom>
        </p:spPr>
      </p:pic>
      <p:pic>
        <p:nvPicPr>
          <p:cNvPr id="278" name="Graphic 277">
            <a:extLst>
              <a:ext uri="{FF2B5EF4-FFF2-40B4-BE49-F238E27FC236}">
                <a16:creationId xmlns:a16="http://schemas.microsoft.com/office/drawing/2014/main" id="{6ABD59FE-875B-634F-962E-250487AAA502}"/>
              </a:ext>
            </a:extLst>
          </p:cNvPr>
          <p:cNvPicPr>
            <a:picLocks noChangeAspect="1"/>
          </p:cNvPicPr>
          <p:nvPr userDrawn="1"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504825" y="3643876"/>
            <a:ext cx="228600" cy="241300"/>
          </a:xfrm>
          <a:prstGeom prst="rect">
            <a:avLst/>
          </a:prstGeom>
        </p:spPr>
      </p:pic>
      <p:pic>
        <p:nvPicPr>
          <p:cNvPr id="279" name="Graphic 278">
            <a:extLst>
              <a:ext uri="{FF2B5EF4-FFF2-40B4-BE49-F238E27FC236}">
                <a16:creationId xmlns:a16="http://schemas.microsoft.com/office/drawing/2014/main" id="{57DC2A4C-42DC-8648-A536-7CC9E50FC985}"/>
              </a:ext>
            </a:extLst>
          </p:cNvPr>
          <p:cNvPicPr>
            <a:picLocks noChangeAspect="1"/>
          </p:cNvPicPr>
          <p:nvPr userDrawn="1"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971978" y="3643876"/>
            <a:ext cx="152400" cy="241300"/>
          </a:xfrm>
          <a:prstGeom prst="rect">
            <a:avLst/>
          </a:prstGeom>
        </p:spPr>
      </p:pic>
      <p:pic>
        <p:nvPicPr>
          <p:cNvPr id="280" name="Graphic 279">
            <a:extLst>
              <a:ext uri="{FF2B5EF4-FFF2-40B4-BE49-F238E27FC236}">
                <a16:creationId xmlns:a16="http://schemas.microsoft.com/office/drawing/2014/main" id="{1C53E0DC-99F5-5448-97CB-DCCBB7C7B9F0}"/>
              </a:ext>
            </a:extLst>
          </p:cNvPr>
          <p:cNvPicPr>
            <a:picLocks noChangeAspect="1"/>
          </p:cNvPicPr>
          <p:nvPr userDrawn="1"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1381280" y="3643876"/>
            <a:ext cx="228600" cy="241300"/>
          </a:xfrm>
          <a:prstGeom prst="rect">
            <a:avLst/>
          </a:prstGeom>
        </p:spPr>
      </p:pic>
      <p:pic>
        <p:nvPicPr>
          <p:cNvPr id="281" name="Graphic 280">
            <a:extLst>
              <a:ext uri="{FF2B5EF4-FFF2-40B4-BE49-F238E27FC236}">
                <a16:creationId xmlns:a16="http://schemas.microsoft.com/office/drawing/2014/main" id="{083B58D2-5187-C940-BB21-4B766225F239}"/>
              </a:ext>
            </a:extLst>
          </p:cNvPr>
          <p:cNvPicPr>
            <a:picLocks noChangeAspect="1"/>
          </p:cNvPicPr>
          <p:nvPr userDrawn="1"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1766305" y="3637526"/>
            <a:ext cx="228600" cy="254000"/>
          </a:xfrm>
          <a:prstGeom prst="rect">
            <a:avLst/>
          </a:prstGeom>
        </p:spPr>
      </p:pic>
      <p:pic>
        <p:nvPicPr>
          <p:cNvPr id="282" name="Graphic 281">
            <a:extLst>
              <a:ext uri="{FF2B5EF4-FFF2-40B4-BE49-F238E27FC236}">
                <a16:creationId xmlns:a16="http://schemas.microsoft.com/office/drawing/2014/main" id="{BEFA1B42-860A-DF41-ABA4-9F7AE1BE830F}"/>
              </a:ext>
            </a:extLst>
          </p:cNvPr>
          <p:cNvPicPr>
            <a:picLocks noChangeAspect="1"/>
          </p:cNvPicPr>
          <p:nvPr userDrawn="1"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2219288" y="3650226"/>
            <a:ext cx="228600" cy="228600"/>
          </a:xfrm>
          <a:prstGeom prst="rect">
            <a:avLst/>
          </a:prstGeom>
        </p:spPr>
      </p:pic>
      <p:pic>
        <p:nvPicPr>
          <p:cNvPr id="283" name="Graphic 282">
            <a:extLst>
              <a:ext uri="{FF2B5EF4-FFF2-40B4-BE49-F238E27FC236}">
                <a16:creationId xmlns:a16="http://schemas.microsoft.com/office/drawing/2014/main" id="{26B428B2-E622-F146-B803-E45D5B6F63DA}"/>
              </a:ext>
            </a:extLst>
          </p:cNvPr>
          <p:cNvPicPr>
            <a:picLocks noChangeAspect="1"/>
          </p:cNvPicPr>
          <p:nvPr userDrawn="1"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2631500" y="3662926"/>
            <a:ext cx="241300" cy="203200"/>
          </a:xfrm>
          <a:prstGeom prst="rect">
            <a:avLst/>
          </a:prstGeom>
        </p:spPr>
      </p:pic>
      <p:pic>
        <p:nvPicPr>
          <p:cNvPr id="284" name="Graphic 283">
            <a:extLst>
              <a:ext uri="{FF2B5EF4-FFF2-40B4-BE49-F238E27FC236}">
                <a16:creationId xmlns:a16="http://schemas.microsoft.com/office/drawing/2014/main" id="{EE160DA8-6C02-4347-ACF0-B27FB954FF7D}"/>
              </a:ext>
            </a:extLst>
          </p:cNvPr>
          <p:cNvPicPr>
            <a:picLocks noChangeAspect="1"/>
          </p:cNvPicPr>
          <p:nvPr userDrawn="1"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3007439" y="3650226"/>
            <a:ext cx="241300" cy="228600"/>
          </a:xfrm>
          <a:prstGeom prst="rect">
            <a:avLst/>
          </a:prstGeom>
        </p:spPr>
      </p:pic>
      <p:pic>
        <p:nvPicPr>
          <p:cNvPr id="285" name="Graphic 284">
            <a:extLst>
              <a:ext uri="{FF2B5EF4-FFF2-40B4-BE49-F238E27FC236}">
                <a16:creationId xmlns:a16="http://schemas.microsoft.com/office/drawing/2014/main" id="{748E8CE1-96AE-EB48-8DDC-EF5AB2045C22}"/>
              </a:ext>
            </a:extLst>
          </p:cNvPr>
          <p:cNvPicPr>
            <a:picLocks noChangeAspect="1"/>
          </p:cNvPicPr>
          <p:nvPr userDrawn="1"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3409079" y="3650226"/>
            <a:ext cx="241300" cy="228600"/>
          </a:xfrm>
          <a:prstGeom prst="rect">
            <a:avLst/>
          </a:prstGeom>
        </p:spPr>
      </p:pic>
      <p:pic>
        <p:nvPicPr>
          <p:cNvPr id="286" name="Graphic 285">
            <a:extLst>
              <a:ext uri="{FF2B5EF4-FFF2-40B4-BE49-F238E27FC236}">
                <a16:creationId xmlns:a16="http://schemas.microsoft.com/office/drawing/2014/main" id="{BF8997B8-B18C-E740-B1AF-3E438864B8E3}"/>
              </a:ext>
            </a:extLst>
          </p:cNvPr>
          <p:cNvPicPr>
            <a:picLocks noChangeAspect="1"/>
          </p:cNvPicPr>
          <p:nvPr userDrawn="1"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3827375" y="3650226"/>
            <a:ext cx="241300" cy="228600"/>
          </a:xfrm>
          <a:prstGeom prst="rect">
            <a:avLst/>
          </a:prstGeom>
        </p:spPr>
      </p:pic>
      <p:pic>
        <p:nvPicPr>
          <p:cNvPr id="287" name="Graphic 286">
            <a:extLst>
              <a:ext uri="{FF2B5EF4-FFF2-40B4-BE49-F238E27FC236}">
                <a16:creationId xmlns:a16="http://schemas.microsoft.com/office/drawing/2014/main" id="{5492BB07-B446-E246-89C4-2B685DFFBA0C}"/>
              </a:ext>
            </a:extLst>
          </p:cNvPr>
          <p:cNvPicPr>
            <a:picLocks noChangeAspect="1"/>
          </p:cNvPicPr>
          <p:nvPr userDrawn="1"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8372475" y="3063303"/>
            <a:ext cx="266700" cy="241300"/>
          </a:xfrm>
          <a:prstGeom prst="rect">
            <a:avLst/>
          </a:prstGeom>
        </p:spPr>
      </p:pic>
      <p:pic>
        <p:nvPicPr>
          <p:cNvPr id="288" name="Graphic 287">
            <a:extLst>
              <a:ext uri="{FF2B5EF4-FFF2-40B4-BE49-F238E27FC236}">
                <a16:creationId xmlns:a16="http://schemas.microsoft.com/office/drawing/2014/main" id="{A9A36A2B-A824-B243-9D07-59787926382D}"/>
              </a:ext>
            </a:extLst>
          </p:cNvPr>
          <p:cNvPicPr>
            <a:picLocks noChangeAspect="1"/>
          </p:cNvPicPr>
          <p:nvPr userDrawn="1"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8021234" y="3063303"/>
            <a:ext cx="241300" cy="241300"/>
          </a:xfrm>
          <a:prstGeom prst="rect">
            <a:avLst/>
          </a:prstGeom>
        </p:spPr>
      </p:pic>
      <p:pic>
        <p:nvPicPr>
          <p:cNvPr id="289" name="Graphic 288">
            <a:extLst>
              <a:ext uri="{FF2B5EF4-FFF2-40B4-BE49-F238E27FC236}">
                <a16:creationId xmlns:a16="http://schemas.microsoft.com/office/drawing/2014/main" id="{46F322A7-6C6A-054D-A900-F75D68C35C56}"/>
              </a:ext>
            </a:extLst>
          </p:cNvPr>
          <p:cNvPicPr>
            <a:picLocks noChangeAspect="1"/>
          </p:cNvPicPr>
          <p:nvPr userDrawn="1"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7602091" y="3069653"/>
            <a:ext cx="190500" cy="228600"/>
          </a:xfrm>
          <a:prstGeom prst="rect">
            <a:avLst/>
          </a:prstGeom>
        </p:spPr>
      </p:pic>
      <p:pic>
        <p:nvPicPr>
          <p:cNvPr id="290" name="Graphic 289">
            <a:extLst>
              <a:ext uri="{FF2B5EF4-FFF2-40B4-BE49-F238E27FC236}">
                <a16:creationId xmlns:a16="http://schemas.microsoft.com/office/drawing/2014/main" id="{D5EB3740-8506-2546-905B-48523A231C86}"/>
              </a:ext>
            </a:extLst>
          </p:cNvPr>
          <p:cNvPicPr>
            <a:picLocks noChangeAspect="1"/>
          </p:cNvPicPr>
          <p:nvPr userDrawn="1"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7172543" y="3069653"/>
            <a:ext cx="228600" cy="228600"/>
          </a:xfrm>
          <a:prstGeom prst="rect">
            <a:avLst/>
          </a:prstGeom>
        </p:spPr>
      </p:pic>
      <p:pic>
        <p:nvPicPr>
          <p:cNvPr id="291" name="Graphic 290">
            <a:extLst>
              <a:ext uri="{FF2B5EF4-FFF2-40B4-BE49-F238E27FC236}">
                <a16:creationId xmlns:a16="http://schemas.microsoft.com/office/drawing/2014/main" id="{73E05336-F8A3-5446-8885-5575D89036BC}"/>
              </a:ext>
            </a:extLst>
          </p:cNvPr>
          <p:cNvPicPr>
            <a:picLocks noChangeAspect="1"/>
          </p:cNvPicPr>
          <p:nvPr userDrawn="1"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6745985" y="3069653"/>
            <a:ext cx="190500" cy="228600"/>
          </a:xfrm>
          <a:prstGeom prst="rect">
            <a:avLst/>
          </a:prstGeom>
        </p:spPr>
      </p:pic>
      <p:pic>
        <p:nvPicPr>
          <p:cNvPr id="292" name="Graphic 291">
            <a:extLst>
              <a:ext uri="{FF2B5EF4-FFF2-40B4-BE49-F238E27FC236}">
                <a16:creationId xmlns:a16="http://schemas.microsoft.com/office/drawing/2014/main" id="{F2C6AF3D-9E89-2040-B79D-0C011FB619BC}"/>
              </a:ext>
            </a:extLst>
          </p:cNvPr>
          <p:cNvPicPr>
            <a:picLocks noChangeAspect="1"/>
          </p:cNvPicPr>
          <p:nvPr userDrawn="1"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6301409" y="3076003"/>
            <a:ext cx="215900" cy="215900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5E15BCDA-36AC-CD43-AD48-07174BECAD04}"/>
              </a:ext>
            </a:extLst>
          </p:cNvPr>
          <p:cNvSpPr txBox="1"/>
          <p:nvPr userDrawn="1"/>
        </p:nvSpPr>
        <p:spPr>
          <a:xfrm>
            <a:off x="4218908" y="3576070"/>
            <a:ext cx="4420267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/>
              <a:t>These are a selection of icons that can be pulled from the </a:t>
            </a:r>
            <a:r>
              <a:rPr lang="en-US" sz="1100" b="1" dirty="0"/>
              <a:t>Master Slides</a:t>
            </a:r>
            <a:r>
              <a:rPr lang="en-US" sz="1100" dirty="0"/>
              <a:t>. The color can be adjusted using the </a:t>
            </a:r>
            <a:r>
              <a:rPr lang="en-US" sz="1100" b="1" dirty="0"/>
              <a:t>Shape Outline </a:t>
            </a:r>
            <a:r>
              <a:rPr lang="en-US" sz="1100" dirty="0"/>
              <a:t>option. </a:t>
            </a:r>
          </a:p>
        </p:txBody>
      </p:sp>
      <p:sp>
        <p:nvSpPr>
          <p:cNvPr id="294" name="Slide Number Placeholder 5">
            <a:extLst>
              <a:ext uri="{FF2B5EF4-FFF2-40B4-BE49-F238E27FC236}">
                <a16:creationId xmlns:a16="http://schemas.microsoft.com/office/drawing/2014/main" id="{C895C7AC-7181-F04B-A5D4-8640DD99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CBDD8D46-6DC4-964E-BD33-A5D2851C0BB3}"/>
              </a:ext>
            </a:extLst>
          </p:cNvPr>
          <p:cNvCxnSpPr>
            <a:cxnSpLocks/>
          </p:cNvCxnSpPr>
          <p:nvPr userDrawn="1"/>
        </p:nvCxnSpPr>
        <p:spPr>
          <a:xfrm>
            <a:off x="4223987" y="3542029"/>
            <a:ext cx="0" cy="461011"/>
          </a:xfrm>
          <a:prstGeom prst="line">
            <a:avLst/>
          </a:prstGeom>
          <a:ln w="31750">
            <a:solidFill>
              <a:srgbClr val="009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3532DE69-1B5B-D641-A0AF-01AE4689B151}"/>
              </a:ext>
            </a:extLst>
          </p:cNvPr>
          <p:cNvCxnSpPr>
            <a:cxnSpLocks/>
          </p:cNvCxnSpPr>
          <p:nvPr userDrawn="1"/>
        </p:nvCxnSpPr>
        <p:spPr>
          <a:xfrm>
            <a:off x="8613775" y="3542029"/>
            <a:ext cx="0" cy="461011"/>
          </a:xfrm>
          <a:prstGeom prst="line">
            <a:avLst/>
          </a:prstGeom>
          <a:ln w="31750">
            <a:solidFill>
              <a:srgbClr val="009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9D0E932-5A2B-49E9-9953-F72572BB96F7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6EE0070F-4DF2-4809-B227-3EB9B018E318}"/>
              </a:ext>
            </a:extLst>
          </p:cNvPr>
          <p:cNvPicPr>
            <a:picLocks noChangeAspect="1"/>
          </p:cNvPicPr>
          <p:nvPr userDrawn="1"/>
        </p:nvPicPr>
        <p:blipFill>
          <a:blip r:embed="rId178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615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with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AB5724-ED6C-D244-B23C-E84FFEA0B9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066" y="2026986"/>
            <a:ext cx="3980112" cy="1089529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17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Divider "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729" y="3053296"/>
            <a:ext cx="4681728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729" y="4333310"/>
            <a:ext cx="4681728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DE7D3D-1E0F-4142-9C15-E6549DD1BF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52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y Divider ">
    <p:bg>
      <p:bgPr>
        <a:solidFill>
          <a:srgbClr val="002D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32991-5BCD-4C8E-AB80-D70E96791D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467" y="2581839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5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avy Divid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6D9DF9-4A45-48C5-9216-04B36510FD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034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Navy Divid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7078A4-E6C1-9B4B-8C38-862CB796CD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3B7E8-F0C4-4B06-AC01-484A3A2DD8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027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Presented by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Date goes here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4481735" y="0"/>
            <a:ext cx="4662264" cy="4312511"/>
          </a:xfrm>
          <a:custGeom>
            <a:avLst/>
            <a:gdLst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135089 w 4662264"/>
              <a:gd name="connsiteY3" fmla="*/ 4310778 h 4312511"/>
              <a:gd name="connsiteX4" fmla="*/ 3135089 w 4662264"/>
              <a:gd name="connsiteY4" fmla="*/ 4309409 h 4312511"/>
              <a:gd name="connsiteX5" fmla="*/ 3073650 w 4662264"/>
              <a:gd name="connsiteY5" fmla="*/ 4312511 h 4312511"/>
              <a:gd name="connsiteX6" fmla="*/ 2122134 w 4662264"/>
              <a:gd name="connsiteY6" fmla="*/ 3681803 h 4312511"/>
              <a:gd name="connsiteX7" fmla="*/ 2117343 w 4662264"/>
              <a:gd name="connsiteY7" fmla="*/ 3668713 h 4312511"/>
              <a:gd name="connsiteX8" fmla="*/ 2112128 w 4662264"/>
              <a:gd name="connsiteY8" fmla="*/ 3668713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135089 w 4662264"/>
              <a:gd name="connsiteY3" fmla="*/ 4310778 h 4312511"/>
              <a:gd name="connsiteX4" fmla="*/ 3073650 w 4662264"/>
              <a:gd name="connsiteY4" fmla="*/ 4312511 h 4312511"/>
              <a:gd name="connsiteX5" fmla="*/ 2122134 w 4662264"/>
              <a:gd name="connsiteY5" fmla="*/ 3681803 h 4312511"/>
              <a:gd name="connsiteX6" fmla="*/ 2117343 w 4662264"/>
              <a:gd name="connsiteY6" fmla="*/ 3668713 h 4312511"/>
              <a:gd name="connsiteX7" fmla="*/ 2112128 w 4662264"/>
              <a:gd name="connsiteY7" fmla="*/ 3668713 h 4312511"/>
              <a:gd name="connsiteX8" fmla="*/ 0 w 4662264"/>
              <a:gd name="connsiteY8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2117343 w 4662264"/>
              <a:gd name="connsiteY5" fmla="*/ 3668713 h 4312511"/>
              <a:gd name="connsiteX6" fmla="*/ 2112128 w 4662264"/>
              <a:gd name="connsiteY6" fmla="*/ 3668713 h 4312511"/>
              <a:gd name="connsiteX7" fmla="*/ 0 w 4662264"/>
              <a:gd name="connsiteY7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2112128 w 4662264"/>
              <a:gd name="connsiteY5" fmla="*/ 3668713 h 4312511"/>
              <a:gd name="connsiteX6" fmla="*/ 0 w 4662264"/>
              <a:gd name="connsiteY6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2264" h="4312511">
                <a:moveTo>
                  <a:pt x="0" y="0"/>
                </a:moveTo>
                <a:lnTo>
                  <a:pt x="4662264" y="0"/>
                </a:lnTo>
                <a:lnTo>
                  <a:pt x="4662264" y="4306723"/>
                </a:lnTo>
                <a:lnTo>
                  <a:pt x="3073650" y="4312511"/>
                </a:lnTo>
                <a:cubicBezTo>
                  <a:pt x="2645905" y="4312511"/>
                  <a:pt x="2329701" y="4112769"/>
                  <a:pt x="2122134" y="3681803"/>
                </a:cubicBez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>
            <a:noAutofit/>
          </a:bodyPr>
          <a:lstStyle>
            <a:lvl1pPr marL="0" indent="0" algn="r">
              <a:buNone/>
              <a:defRPr sz="1200" cap="all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47398-6A39-4423-8608-3EB853A36D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1253B2-4619-4324-A764-DB8C487EB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847" y="1632182"/>
            <a:ext cx="4626978" cy="1629677"/>
          </a:xfrm>
        </p:spPr>
        <p:txBody>
          <a:bodyPr wrap="square" lIns="0" anchor="b">
            <a:spAutoFit/>
          </a:bodyPr>
          <a:lstStyle>
            <a:lvl1pPr algn="l">
              <a:defRPr sz="3700" b="1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B5FABE7-31DA-4A7A-931C-8C3D30C45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47" y="3196190"/>
            <a:ext cx="4626978" cy="338554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1152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481736" y="830990"/>
            <a:ext cx="4662264" cy="4312511"/>
          </a:xfrm>
          <a:custGeom>
            <a:avLst/>
            <a:gdLst>
              <a:gd name="connsiteX0" fmla="*/ 3073650 w 4662264"/>
              <a:gd name="connsiteY0" fmla="*/ 0 h 4312511"/>
              <a:gd name="connsiteX1" fmla="*/ 4662264 w 4662264"/>
              <a:gd name="connsiteY1" fmla="*/ 5788 h 4312511"/>
              <a:gd name="connsiteX2" fmla="*/ 4662264 w 4662264"/>
              <a:gd name="connsiteY2" fmla="*/ 4312511 h 4312511"/>
              <a:gd name="connsiteX3" fmla="*/ 0 w 4662264"/>
              <a:gd name="connsiteY3" fmla="*/ 4312511 h 4312511"/>
              <a:gd name="connsiteX4" fmla="*/ 2122134 w 4662264"/>
              <a:gd name="connsiteY4" fmla="*/ 630708 h 4312511"/>
              <a:gd name="connsiteX5" fmla="*/ 3073650 w 4662264"/>
              <a:gd name="connsiteY5" fmla="*/ 0 h 43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2264" h="4312511">
                <a:moveTo>
                  <a:pt x="3073650" y="0"/>
                </a:moveTo>
                <a:lnTo>
                  <a:pt x="4662264" y="5788"/>
                </a:lnTo>
                <a:lnTo>
                  <a:pt x="4662264" y="4312511"/>
                </a:lnTo>
                <a:lnTo>
                  <a:pt x="0" y="4312511"/>
                </a:lnTo>
                <a:lnTo>
                  <a:pt x="2122134" y="630708"/>
                </a:lnTo>
                <a:cubicBezTo>
                  <a:pt x="2329701" y="199742"/>
                  <a:pt x="2645905" y="0"/>
                  <a:pt x="3073650" y="0"/>
                </a:cubicBezTo>
                <a:close/>
              </a:path>
            </a:pathLst>
          </a:custGeom>
          <a:solidFill>
            <a:srgbClr val="E6E7E8"/>
          </a:solidFill>
        </p:spPr>
        <p:txBody>
          <a:bodyPr wrap="square">
            <a:noAutofit/>
          </a:bodyPr>
          <a:lstStyle>
            <a:lvl1pPr marL="0" indent="0" algn="r">
              <a:buNone/>
              <a:defRPr sz="1200" cap="all" baseline="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Picture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265FFB-7488-AF42-95B5-23AA0A5CC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847" y="1632182"/>
            <a:ext cx="4626978" cy="1629677"/>
          </a:xfrm>
        </p:spPr>
        <p:txBody>
          <a:bodyPr wrap="square" lIns="0" anchor="b">
            <a:sp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2743E8A-2A1A-3C46-9284-D1830FD13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47" y="3196190"/>
            <a:ext cx="4626978" cy="338554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42D34A5-32DC-B246-9F78-C0DAD43A35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B29CDE-F682-6043-81E8-FD065A418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92455-0A18-4620-9C79-3431CEA531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4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2FFD53-8F4F-4339-8CA9-5AC41C80EEA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827" y="1881809"/>
            <a:ext cx="8134348" cy="27028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347F88A-4B77-A74D-B54C-FB347C4378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F46F3-D79C-49FE-A0FB-590CC99CD1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6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4827" y="1881809"/>
            <a:ext cx="8134348" cy="2702891"/>
          </a:xfrm>
        </p:spPr>
        <p:txBody>
          <a:bodyPr numCol="2" spcCol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3E6AF5B-30D9-134B-BBCC-167C99E8A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16D39A-441C-4777-B48E-A39BEEA84CD9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F11399-F4CE-4A38-B2D1-B9C975694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7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0277" y="1881809"/>
            <a:ext cx="5418897" cy="2702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04825" y="1881809"/>
            <a:ext cx="2517775" cy="155733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7D78F1-F31B-0F47-9D61-8A9C56D3C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B98121-507A-ED4E-AD7B-15EA2F3EF8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4825" y="3528205"/>
            <a:ext cx="2517775" cy="1056496"/>
          </a:xfrm>
        </p:spPr>
        <p:txBody>
          <a:bodyPr lIns="0" rIns="0">
            <a:noAutofit/>
          </a:bodyPr>
          <a:lstStyle>
            <a:lvl1pPr marL="0" indent="0">
              <a:buNone/>
              <a:defRPr sz="1100" i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65E56-24FE-4706-AD35-BA269F537E9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FC6585-CAD6-4A58-AE87-B27D1EAA7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7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0C35D89-CDB8-6C46-904F-4341C3EED6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7D6280-B812-4D6E-988B-5FC5DBCAB962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DB5C9-AB7E-4138-90DB-9652F8C5BB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Gray Box f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2239E-114E-B041-9C27-FEBF9558FDBB}"/>
              </a:ext>
            </a:extLst>
          </p:cNvPr>
          <p:cNvSpPr/>
          <p:nvPr userDrawn="1"/>
        </p:nvSpPr>
        <p:spPr>
          <a:xfrm>
            <a:off x="504825" y="1670270"/>
            <a:ext cx="8134349" cy="2858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CBBB1D-2B3D-554C-A015-B69C612CB4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7EEAFC-6516-4BC0-9122-C615F1B7E0EF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2935C-9E3C-4CF3-9346-45D984218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5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Blank Left Content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2239E-114E-B041-9C27-FEBF9558FDBB}"/>
              </a:ext>
            </a:extLst>
          </p:cNvPr>
          <p:cNvSpPr/>
          <p:nvPr userDrawn="1"/>
        </p:nvSpPr>
        <p:spPr>
          <a:xfrm>
            <a:off x="504825" y="1670270"/>
            <a:ext cx="8134349" cy="2858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D87B1A8-F67B-0F49-9377-C4462019B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748118"/>
            <a:ext cx="3920824" cy="26707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D850740E-50DD-F74A-82FF-83AEDFD930DF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7256" y="1748118"/>
            <a:ext cx="3924743" cy="2670726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4CD5A7B-410B-8541-A93C-157BBF7380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2E5747-6D36-4F6D-B54A-5659B2630F66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F190DD-1073-4E2D-89E1-40B064C295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2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069" y="809947"/>
            <a:ext cx="8224105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071" y="1655319"/>
            <a:ext cx="8224104" cy="292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9974" y="4821306"/>
            <a:ext cx="40932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835B171-50E3-2D49-9067-C9D2D5BD95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15" y="287052"/>
            <a:ext cx="1545336" cy="2926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5069" y="4847026"/>
            <a:ext cx="2683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u="none" strike="noStrike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TEKsystems, Inc. ALL RIGHTS RESERVED. </a:t>
            </a:r>
            <a:endParaRPr lang="en-US" sz="1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46C35B-4633-F446-BED1-59861CE33646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EA08FE-2389-0446-A729-5B7F97DE1903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073C55-0BED-6243-80CE-CED5C2B168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0FD262-3700-4E99-A31C-871806E41276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4B43E2-8132-443E-B15C-589C99D6EE9A}"/>
              </a:ext>
            </a:extLst>
          </p:cNvPr>
          <p:cNvSpPr txBox="1"/>
          <p:nvPr userDrawn="1"/>
        </p:nvSpPr>
        <p:spPr>
          <a:xfrm>
            <a:off x="415069" y="4836695"/>
            <a:ext cx="2683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u="none" strike="noStrike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TEKsystems Global Services, LLC © ALL RIGHTS RESERVED. </a:t>
            </a:r>
            <a:endParaRPr lang="en-US" sz="1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17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70" r:id="rId2"/>
    <p:sldLayoutId id="2147483772" r:id="rId3"/>
    <p:sldLayoutId id="2147483779" r:id="rId4"/>
    <p:sldLayoutId id="2147483807" r:id="rId5"/>
    <p:sldLayoutId id="2147483780" r:id="rId6"/>
    <p:sldLayoutId id="2147483782" r:id="rId7"/>
    <p:sldLayoutId id="2147483802" r:id="rId8"/>
    <p:sldLayoutId id="2147483803" r:id="rId9"/>
    <p:sldLayoutId id="2147483767" r:id="rId10"/>
    <p:sldLayoutId id="2147483786" r:id="rId11"/>
    <p:sldLayoutId id="2147483785" r:id="rId12"/>
    <p:sldLayoutId id="2147483796" r:id="rId13"/>
    <p:sldLayoutId id="2147483812" r:id="rId14"/>
    <p:sldLayoutId id="2147483806" r:id="rId15"/>
    <p:sldLayoutId id="2147483813" r:id="rId16"/>
    <p:sldLayoutId id="2147483788" r:id="rId17"/>
    <p:sldLayoutId id="2147483789" r:id="rId18"/>
    <p:sldLayoutId id="2147483809" r:id="rId19"/>
    <p:sldLayoutId id="2147483808" r:id="rId20"/>
    <p:sldLayoutId id="2147483801" r:id="rId21"/>
    <p:sldLayoutId id="2147483794" r:id="rId22"/>
    <p:sldLayoutId id="2147483805" r:id="rId23"/>
    <p:sldLayoutId id="2147483810" r:id="rId24"/>
    <p:sldLayoutId id="2147483811" r:id="rId2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17475" indent="-117475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1pPr>
      <a:lvl2pPr marL="346075" indent="-173038" algn="l" defTabSz="685800" rtl="0" eaLnBrk="1" latinLnBrk="0" hangingPunct="1">
        <a:lnSpc>
          <a:spcPct val="100000"/>
        </a:lnSpc>
        <a:spcBef>
          <a:spcPts val="800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2pPr>
      <a:lvl3pPr marL="514350" indent="-168275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690563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318" userDrawn="1">
          <p15:clr>
            <a:srgbClr val="F26B43"/>
          </p15:clr>
        </p15:guide>
        <p15:guide id="5" pos="5442" userDrawn="1">
          <p15:clr>
            <a:srgbClr val="F26B43"/>
          </p15:clr>
        </p15:guide>
        <p15:guide id="6" orient="horz" pos="28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069" y="809947"/>
            <a:ext cx="8224105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071" y="1655319"/>
            <a:ext cx="8224104" cy="292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9974" y="4821306"/>
            <a:ext cx="40932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835B171-50E3-2D49-9067-C9D2D5BD95F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15" y="287052"/>
            <a:ext cx="1545336" cy="2926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5069" y="4847026"/>
            <a:ext cx="2683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u="none" strike="noStrike" kern="12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TEKsystems, Inc. ALL RIGHTS RESERVED. </a:t>
            </a:r>
            <a:endParaRPr lang="en-US" sz="10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46C35B-4633-F446-BED1-59861CE3364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EA08FE-2389-0446-A729-5B7F97DE19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073C55-0BED-6243-80CE-CED5C2B168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4B43E2-8132-443E-B15C-589C99D6EE9A}"/>
              </a:ext>
            </a:extLst>
          </p:cNvPr>
          <p:cNvSpPr txBox="1"/>
          <p:nvPr userDrawn="1"/>
        </p:nvSpPr>
        <p:spPr>
          <a:xfrm>
            <a:off x="415069" y="4836695"/>
            <a:ext cx="2683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u="none" strike="noStrike" kern="12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TEKsystems Global Services, LLC © ALL RIGHTS RESERVED. </a:t>
            </a:r>
            <a:endParaRPr lang="en-US" sz="10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</p:spTree>
    <p:custDataLst>
      <p:tags r:id="rId3"/>
    </p:custDataLst>
    <p:extLst>
      <p:ext uri="{BB962C8B-B14F-4D97-AF65-F5344CB8AC3E}">
        <p14:creationId xmlns:p14="http://schemas.microsoft.com/office/powerpoint/2010/main" val="34117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17475" indent="-117475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1pPr>
      <a:lvl2pPr marL="346075" indent="-173038" algn="l" defTabSz="685800" rtl="0" eaLnBrk="1" latinLnBrk="0" hangingPunct="1">
        <a:lnSpc>
          <a:spcPct val="100000"/>
        </a:lnSpc>
        <a:spcBef>
          <a:spcPts val="800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2pPr>
      <a:lvl3pPr marL="514350" indent="-168275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690563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318" userDrawn="1">
          <p15:clr>
            <a:srgbClr val="F26B43"/>
          </p15:clr>
        </p15:guide>
        <p15:guide id="5" pos="5442" userDrawn="1">
          <p15:clr>
            <a:srgbClr val="F26B43"/>
          </p15:clr>
        </p15:guide>
        <p15:guide id="6" orient="horz" pos="2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.xml"/><Relationship Id="rId4" Type="http://schemas.openxmlformats.org/officeDocument/2006/relationships/image" Target="../media/image19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AE401-2DAD-4828-9964-881FDF9C60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Presented by: Shawn Ribaudo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CE100-5A57-44A9-92EE-0811A025E1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March 11</a:t>
            </a:r>
            <a:r>
              <a:rPr lang="en-US" baseline="30000" dirty="0"/>
              <a:t>th</a:t>
            </a:r>
            <a:r>
              <a:rPr lang="en-US" dirty="0"/>
              <a:t>, 2022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D06D9B3-79BF-48B6-A87A-8586DF9AC3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3963" r="13963"/>
          <a:stretch/>
        </p:blipFill>
        <p:spPr>
          <a:xfrm>
            <a:off x="4481735" y="0"/>
            <a:ext cx="4662264" cy="4312511"/>
          </a:xfr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847" y="2657078"/>
            <a:ext cx="4626978" cy="604781"/>
          </a:xfrm>
        </p:spPr>
        <p:txBody>
          <a:bodyPr/>
          <a:lstStyle/>
          <a:p>
            <a:r>
              <a:rPr lang="en-US" dirty="0" err="1"/>
              <a:t>TractorTEK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9C2C5C-B644-4BB1-9C7C-31C894B8C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Shawn Ribaudo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5786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E9CE17D-2234-4E46-B9A4-A8F0A364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Quarter 3 is so popular for Extended Service Plan!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E0F59A-57A2-CB4E-B987-DE323577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0BE441B-2B61-B840-9213-10E0C2B4E4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97D9"/>
                </a:solidFill>
              </a:rPr>
              <a:t>What does tell us? </a:t>
            </a:r>
          </a:p>
          <a:p>
            <a:r>
              <a:rPr lang="en-US" dirty="0"/>
              <a:t>Quarter 3 = July, August, and September</a:t>
            </a:r>
          </a:p>
          <a:p>
            <a:r>
              <a:rPr lang="en-US" dirty="0"/>
              <a:t>Most popular time for extended happen during 4</a:t>
            </a:r>
            <a:r>
              <a:rPr lang="en-US" baseline="30000" dirty="0"/>
              <a:t>th</a:t>
            </a:r>
            <a:r>
              <a:rPr lang="en-US" dirty="0"/>
              <a:t> quarter.</a:t>
            </a:r>
          </a:p>
          <a:p>
            <a:r>
              <a:rPr lang="en-US" dirty="0"/>
              <a:t>Summer</a:t>
            </a:r>
          </a:p>
          <a:p>
            <a:r>
              <a:rPr lang="en-US" dirty="0"/>
              <a:t>To prepare for the fall</a:t>
            </a:r>
          </a:p>
          <a:p>
            <a:r>
              <a:rPr lang="en-US" dirty="0"/>
              <a:t>Harvest time</a:t>
            </a:r>
          </a:p>
          <a:p>
            <a:r>
              <a:rPr lang="en-US" dirty="0"/>
              <a:t>Prepare equipment.</a:t>
            </a:r>
          </a:p>
        </p:txBody>
      </p:sp>
      <p:graphicFrame>
        <p:nvGraphicFramePr>
          <p:cNvPr id="13" name="Chart Placeholder 12">
            <a:extLst>
              <a:ext uri="{FF2B5EF4-FFF2-40B4-BE49-F238E27FC236}">
                <a16:creationId xmlns:a16="http://schemas.microsoft.com/office/drawing/2014/main" id="{5E5E37FA-4C13-184C-BDDE-ACCB1996C4DC}"/>
              </a:ext>
            </a:extLst>
          </p:cNvPr>
          <p:cNvGraphicFramePr>
            <a:graphicFrameLocks noGrp="1"/>
          </p:cNvGraphicFramePr>
          <p:nvPr>
            <p:ph type="chart" sz="quarter" idx="14"/>
            <p:extLst>
              <p:ext uri="{D42A27DB-BD31-4B8C-83A1-F6EECF244321}">
                <p14:modId xmlns:p14="http://schemas.microsoft.com/office/powerpoint/2010/main" val="2187939074"/>
              </p:ext>
            </p:extLst>
          </p:nvPr>
        </p:nvGraphicFramePr>
        <p:xfrm>
          <a:off x="647700" y="1747838"/>
          <a:ext cx="3924300" cy="2671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C4BA-0F8B-D04D-88FC-5275FF326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 look at it!</a:t>
            </a:r>
          </a:p>
        </p:txBody>
      </p:sp>
    </p:spTree>
    <p:extLst>
      <p:ext uri="{BB962C8B-B14F-4D97-AF65-F5344CB8AC3E}">
        <p14:creationId xmlns:p14="http://schemas.microsoft.com/office/powerpoint/2010/main" val="48814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E9CE17D-2234-4E46-B9A4-A8F0A364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Quarter 1 is so popular for Product!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E0F59A-57A2-CB4E-B987-DE323577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0BE441B-2B61-B840-9213-10E0C2B4E4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97D9"/>
                </a:solidFill>
              </a:rPr>
              <a:t>What does tell us? </a:t>
            </a:r>
          </a:p>
          <a:p>
            <a:r>
              <a:rPr lang="en-US" dirty="0"/>
              <a:t>Quarter 1 = January, February, and March</a:t>
            </a:r>
          </a:p>
          <a:p>
            <a:r>
              <a:rPr lang="en-US" dirty="0"/>
              <a:t>Spike before peak season</a:t>
            </a:r>
          </a:p>
          <a:p>
            <a:r>
              <a:rPr lang="en-US" dirty="0"/>
              <a:t>People moving out of the cities and into the country</a:t>
            </a:r>
          </a:p>
          <a:p>
            <a:r>
              <a:rPr lang="en-US" dirty="0"/>
              <a:t>This lead more buying farming equipment</a:t>
            </a:r>
          </a:p>
        </p:txBody>
      </p:sp>
      <p:graphicFrame>
        <p:nvGraphicFramePr>
          <p:cNvPr id="13" name="Chart Placeholder 12">
            <a:extLst>
              <a:ext uri="{FF2B5EF4-FFF2-40B4-BE49-F238E27FC236}">
                <a16:creationId xmlns:a16="http://schemas.microsoft.com/office/drawing/2014/main" id="{5E5E37FA-4C13-184C-BDDE-ACCB1996C4DC}"/>
              </a:ext>
            </a:extLst>
          </p:cNvPr>
          <p:cNvGraphicFramePr>
            <a:graphicFrameLocks noGrp="1"/>
          </p:cNvGraphicFramePr>
          <p:nvPr>
            <p:ph type="chart" sz="quarter" idx="14"/>
            <p:extLst>
              <p:ext uri="{D42A27DB-BD31-4B8C-83A1-F6EECF244321}">
                <p14:modId xmlns:p14="http://schemas.microsoft.com/office/powerpoint/2010/main" val="3312633928"/>
              </p:ext>
            </p:extLst>
          </p:nvPr>
        </p:nvGraphicFramePr>
        <p:xfrm>
          <a:off x="647700" y="1747838"/>
          <a:ext cx="3924300" cy="2671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C4BA-0F8B-D04D-88FC-5275FF326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 look at it!</a:t>
            </a:r>
          </a:p>
        </p:txBody>
      </p:sp>
    </p:spTree>
    <p:extLst>
      <p:ext uri="{BB962C8B-B14F-4D97-AF65-F5344CB8AC3E}">
        <p14:creationId xmlns:p14="http://schemas.microsoft.com/office/powerpoint/2010/main" val="409252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95A9E4A-C1C7-754F-B94A-98F1C713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1" y="3053296"/>
            <a:ext cx="5578825" cy="1200329"/>
          </a:xfrm>
        </p:spPr>
        <p:txBody>
          <a:bodyPr/>
          <a:lstStyle/>
          <a:p>
            <a:r>
              <a:rPr lang="en-US" dirty="0"/>
              <a:t>The End!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A910F8B-F301-344C-A29C-38C95E379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91052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9A95-CB26-4CC1-9294-A44BF119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TractorTEK</a:t>
            </a:r>
            <a:r>
              <a:rPr lang="en-US" dirty="0"/>
              <a:t> CRASH!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76174-C023-444A-B18E-14313534F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Information about the data</a:t>
            </a:r>
          </a:p>
          <a:p>
            <a:r>
              <a:rPr lang="en-US" dirty="0"/>
              <a:t>8 products sold by 5 sales team</a:t>
            </a:r>
          </a:p>
          <a:p>
            <a:r>
              <a:rPr lang="en-US" dirty="0"/>
              <a:t>2 regions (Northwest and Southwest)</a:t>
            </a:r>
          </a:p>
          <a:p>
            <a:r>
              <a:rPr lang="en-US" dirty="0"/>
              <a:t>Weekly Data for 2 years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D0F82-7F1A-4B83-BDC8-2C2520608F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Responsible to restore the </a:t>
            </a:r>
            <a:r>
              <a:rPr lang="en-US" dirty="0" err="1"/>
              <a:t>TractorTEK</a:t>
            </a:r>
            <a:r>
              <a:rPr lang="en-US" dirty="0"/>
              <a:t> Support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EB4E8-6AD0-4029-8B77-B806EBB33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673" y="1881809"/>
            <a:ext cx="4381500" cy="1152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A466DB-FEA2-4198-9323-6ABF0B0A4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5" y="3351397"/>
            <a:ext cx="8904849" cy="117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87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95A9E4A-C1C7-754F-B94A-98F1C713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1" y="3053296"/>
            <a:ext cx="5578825" cy="1200329"/>
          </a:xfrm>
        </p:spPr>
        <p:txBody>
          <a:bodyPr/>
          <a:lstStyle/>
          <a:p>
            <a:r>
              <a:rPr lang="en-US" dirty="0">
                <a:cs typeface="Arial"/>
              </a:rPr>
              <a:t>Design Database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A910F8B-F301-344C-A29C-38C95E379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6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905275-2C3F-C740-B4C6-2E4A2060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progress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0F3AF-4688-9845-865A-516B841D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782770"/>
            <a:ext cx="3420580" cy="27028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97D9"/>
                </a:solidFill>
              </a:rPr>
              <a:t>Four Tables</a:t>
            </a:r>
            <a:endParaRPr lang="en-US" dirty="0"/>
          </a:p>
          <a:p>
            <a:r>
              <a:rPr lang="en-US" dirty="0"/>
              <a:t>Product codes</a:t>
            </a:r>
          </a:p>
          <a:p>
            <a:r>
              <a:rPr lang="en-US" dirty="0"/>
              <a:t>Sales quantities</a:t>
            </a:r>
          </a:p>
          <a:p>
            <a:r>
              <a:rPr lang="en-US" dirty="0"/>
              <a:t>Employers</a:t>
            </a:r>
          </a:p>
          <a:p>
            <a:r>
              <a:rPr lang="en-US" dirty="0"/>
              <a:t>Dates</a:t>
            </a:r>
            <a:endParaRPr lang="en-US" b="1" dirty="0">
              <a:solidFill>
                <a:srgbClr val="0097D9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D23053-7992-9F47-90F7-4D13C92A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1328-E601-F348-9B04-F0CA079C1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wrap="square" lIns="0" tIns="45720" rIns="91440" bIns="45720" rtlCol="0" anchor="t">
            <a:spAutoFit/>
          </a:bodyPr>
          <a:lstStyle/>
          <a:p>
            <a:r>
              <a:rPr lang="en-US" dirty="0"/>
              <a:t>So many possibility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8E2018-8CC7-487D-B08E-45219E10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05" y="1267809"/>
            <a:ext cx="4829231" cy="33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1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905275-2C3F-C740-B4C6-2E4A2060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 make a table and feed the data to the database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D23053-7992-9F47-90F7-4D13C92A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1328-E601-F348-9B04-F0CA079C1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wrap="square" lIns="0" tIns="45720" rIns="91440" bIns="45720" rtlCol="0" anchor="t">
            <a:spAutoFit/>
          </a:bodyPr>
          <a:lstStyle/>
          <a:p>
            <a:r>
              <a:rPr lang="en-US" dirty="0"/>
              <a:t>Code demo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A4B47E-28EB-4FDF-91C6-CDD32A67D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909913"/>
            <a:ext cx="4067175" cy="26760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2D4FEB-31C6-430C-9668-5B8D3E536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071" y="1940312"/>
            <a:ext cx="3927103" cy="264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58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95A9E4A-C1C7-754F-B94A-98F1C713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1" y="3053296"/>
            <a:ext cx="5578825" cy="1200329"/>
          </a:xfrm>
        </p:spPr>
        <p:txBody>
          <a:bodyPr/>
          <a:lstStyle/>
          <a:p>
            <a:r>
              <a:rPr lang="en-US" dirty="0"/>
              <a:t>Web App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A910F8B-F301-344C-A29C-38C95E379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633A60-68FA-EB48-851F-185DFAC1C5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Show all the list from a certain table</a:t>
            </a:r>
          </a:p>
          <a:p>
            <a:r>
              <a:rPr lang="en-US" dirty="0"/>
              <a:t>Alternative color to make it easier for people eyes to read</a:t>
            </a:r>
          </a:p>
          <a:p>
            <a:r>
              <a:rPr lang="en-US" dirty="0"/>
              <a:t>Bold table header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7CF66E4-961A-5B4D-BBD5-6D6F61CF07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504825" y="1760863"/>
            <a:ext cx="3997701" cy="108499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A589A53-2DD7-164C-B603-261A24E6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about the app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F5E52A-3874-BD41-ADC1-993E24BBB1A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Allow user to add data to the database</a:t>
            </a:r>
          </a:p>
          <a:p>
            <a:r>
              <a:rPr lang="en-US" dirty="0"/>
              <a:t>No input can be negative</a:t>
            </a:r>
          </a:p>
          <a:p>
            <a:r>
              <a:rPr lang="en-US" dirty="0"/>
              <a:t>Have separate field for character data and number data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8B0F8A2-7739-C346-8D02-11BE3B0C9BF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4641474" y="1842089"/>
            <a:ext cx="3997701" cy="922546"/>
          </a:xfr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4A90959-A04F-464A-8A3B-FE3ACB88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F0EFD3-FAD0-B04F-AFFE-BE3E7BB589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 user has a power to add data!</a:t>
            </a:r>
          </a:p>
        </p:txBody>
      </p:sp>
    </p:spTree>
    <p:extLst>
      <p:ext uri="{BB962C8B-B14F-4D97-AF65-F5344CB8AC3E}">
        <p14:creationId xmlns:p14="http://schemas.microsoft.com/office/powerpoint/2010/main" val="226836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95A9E4A-C1C7-754F-B94A-98F1C713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1" y="3053296"/>
            <a:ext cx="5578825" cy="1200329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A910F8B-F301-344C-A29C-38C95E379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06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012C97D-D760-344C-8841-C4BF32B5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overview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0109F79-D1BF-9243-A032-356088E6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17" name="Chart Placeholder 16">
            <a:extLst>
              <a:ext uri="{FF2B5EF4-FFF2-40B4-BE49-F238E27FC236}">
                <a16:creationId xmlns:a16="http://schemas.microsoft.com/office/drawing/2014/main" id="{E964B142-5DFA-CC4D-9823-B3CE7B236DD8}"/>
              </a:ext>
            </a:extLst>
          </p:cNvPr>
          <p:cNvGraphicFramePr>
            <a:graphicFrameLocks noGrp="1"/>
          </p:cNvGraphicFramePr>
          <p:nvPr>
            <p:ph type="chart" sz="quarter" idx="14"/>
            <p:extLst>
              <p:ext uri="{D42A27DB-BD31-4B8C-83A1-F6EECF244321}">
                <p14:modId xmlns:p14="http://schemas.microsoft.com/office/powerpoint/2010/main" val="4258858041"/>
              </p:ext>
            </p:extLst>
          </p:nvPr>
        </p:nvGraphicFramePr>
        <p:xfrm>
          <a:off x="647700" y="1747838"/>
          <a:ext cx="3924300" cy="2671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9975BA5-F0B1-0B47-9B69-6895D35EB3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Focus on manufacturer, region, and salesperson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C87C53C-5AFD-4A82-B650-7D785A3FBAA6}"/>
              </a:ext>
            </a:extLst>
          </p:cNvPr>
          <p:cNvSpPr txBox="1">
            <a:spLocks/>
          </p:cNvSpPr>
          <p:nvPr/>
        </p:nvSpPr>
        <p:spPr>
          <a:xfrm>
            <a:off x="4572000" y="1749618"/>
            <a:ext cx="3837113" cy="2671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17475" indent="-117475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6075" indent="-173038" algn="l" defTabSz="6858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.AppleSystemUIFont" charset="0"/>
              <a:buChar char="–"/>
              <a:tabLst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4350" indent="-1682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2"/>
              </a:buClr>
              <a:buFont typeface=".AppleSystemUIFont" charset="0"/>
              <a:buChar char="–"/>
              <a:tabLst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690563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2"/>
              </a:buClr>
              <a:buFont typeface=".AppleSystemUIFont" charset="0"/>
              <a:buChar char="–"/>
              <a:tabLst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97D9"/>
                </a:solidFill>
                <a:cs typeface="Arial" panose="020B0604020202020204"/>
              </a:rPr>
              <a:t>Dashboard</a:t>
            </a:r>
          </a:p>
          <a:p>
            <a:r>
              <a:rPr lang="en-US" dirty="0">
                <a:solidFill>
                  <a:srgbClr val="717073"/>
                </a:solidFill>
                <a:cs typeface="Arial" panose="020B0604020202020204"/>
              </a:rPr>
              <a:t>Let do a demo</a:t>
            </a:r>
          </a:p>
          <a:p>
            <a:r>
              <a:rPr lang="en-US" dirty="0">
                <a:solidFill>
                  <a:srgbClr val="717073"/>
                </a:solidFill>
                <a:cs typeface="Arial" panose="020B0604020202020204"/>
              </a:rPr>
              <a:t>Bobcat has the highest sales quantity</a:t>
            </a:r>
          </a:p>
          <a:p>
            <a:r>
              <a:rPr lang="en-US" dirty="0">
                <a:solidFill>
                  <a:srgbClr val="717073"/>
                </a:solidFill>
                <a:cs typeface="Arial" panose="020B0604020202020204"/>
              </a:rPr>
              <a:t>NW always get more sales compare to SW</a:t>
            </a:r>
          </a:p>
          <a:p>
            <a:r>
              <a:rPr lang="en-US" dirty="0">
                <a:solidFill>
                  <a:srgbClr val="717073"/>
                </a:solidFill>
                <a:cs typeface="Arial" panose="020B0604020202020204"/>
              </a:rPr>
              <a:t>Beverly and Gina always mange to get high sales compare to other employers. </a:t>
            </a:r>
          </a:p>
          <a:p>
            <a:r>
              <a:rPr lang="en-US" dirty="0">
                <a:cs typeface="Arial"/>
              </a:rPr>
              <a:t>The hype for Extended Service Plan happen during June to Aug. </a:t>
            </a:r>
          </a:p>
        </p:txBody>
      </p:sp>
    </p:spTree>
    <p:extLst>
      <p:ext uri="{BB962C8B-B14F-4D97-AF65-F5344CB8AC3E}">
        <p14:creationId xmlns:p14="http://schemas.microsoft.com/office/powerpoint/2010/main" val="194025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2018_TEK_PPT_Tmplt_Tagline">
  <a:themeElements>
    <a:clrScheme name="TEK">
      <a:dk1>
        <a:srgbClr val="002C56"/>
      </a:dk1>
      <a:lt1>
        <a:srgbClr val="FFFFFF"/>
      </a:lt1>
      <a:dk2>
        <a:srgbClr val="CFD4D7"/>
      </a:dk2>
      <a:lt2>
        <a:srgbClr val="717073"/>
      </a:lt2>
      <a:accent1>
        <a:srgbClr val="002C56"/>
      </a:accent1>
      <a:accent2>
        <a:srgbClr val="F8971D"/>
      </a:accent2>
      <a:accent3>
        <a:srgbClr val="0194D3"/>
      </a:accent3>
      <a:accent4>
        <a:srgbClr val="8DC63F"/>
      </a:accent4>
      <a:accent5>
        <a:srgbClr val="A4D7F4"/>
      </a:accent5>
      <a:accent6>
        <a:srgbClr val="DF7D1C"/>
      </a:accent6>
      <a:hlink>
        <a:srgbClr val="0096D8"/>
      </a:hlink>
      <a:folHlink>
        <a:srgbClr val="EE76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6E7E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8_TEK_PPT_Tmplt_Tagline" id="{E208785D-1F59-F347-AE69-2DA4BCA42B80}" vid="{31ADC2E5-515C-6E4E-8F20-7A5921478591}"/>
    </a:ext>
  </a:extLst>
</a:theme>
</file>

<file path=ppt/theme/theme2.xml><?xml version="1.0" encoding="utf-8"?>
<a:theme xmlns:a="http://schemas.openxmlformats.org/drawingml/2006/main" name="2018_TEK_PPT_Tmplt_Tagline">
  <a:themeElements>
    <a:clrScheme name="TEK">
      <a:dk1>
        <a:srgbClr val="002C56"/>
      </a:dk1>
      <a:lt1>
        <a:srgbClr val="FFFFFF"/>
      </a:lt1>
      <a:dk2>
        <a:srgbClr val="CFD4D7"/>
      </a:dk2>
      <a:lt2>
        <a:srgbClr val="717073"/>
      </a:lt2>
      <a:accent1>
        <a:srgbClr val="002C56"/>
      </a:accent1>
      <a:accent2>
        <a:srgbClr val="F8971D"/>
      </a:accent2>
      <a:accent3>
        <a:srgbClr val="0194D3"/>
      </a:accent3>
      <a:accent4>
        <a:srgbClr val="8DC63F"/>
      </a:accent4>
      <a:accent5>
        <a:srgbClr val="A4D7F4"/>
      </a:accent5>
      <a:accent6>
        <a:srgbClr val="DF7D1C"/>
      </a:accent6>
      <a:hlink>
        <a:srgbClr val="0096D8"/>
      </a:hlink>
      <a:folHlink>
        <a:srgbClr val="EE76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6E7E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8_TEK_PPT_Tmplt_Tagline" id="{E208785D-1F59-F347-AE69-2DA4BCA42B80}" vid="{31ADC2E5-515C-6E4E-8F20-7A592147859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2a9f884-c2eb-4182-8d97-b2c1069a1e77">
      <Terms xmlns="http://schemas.microsoft.com/office/infopath/2007/PartnerControls"/>
    </lcf76f155ced4ddcb4097134ff3c332f>
    <TaxCatchAll xmlns="872877ae-a410-445f-835b-653367d2e53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F7458C51E57141848015B90E19E3FF" ma:contentTypeVersion="15" ma:contentTypeDescription="Create a new document." ma:contentTypeScope="" ma:versionID="12fb0db276e8be4984a0823ffe929ad1">
  <xsd:schema xmlns:xsd="http://www.w3.org/2001/XMLSchema" xmlns:xs="http://www.w3.org/2001/XMLSchema" xmlns:p="http://schemas.microsoft.com/office/2006/metadata/properties" xmlns:ns2="d2a9f884-c2eb-4182-8d97-b2c1069a1e77" xmlns:ns3="ad1dcd44-2c79-421e-996d-e07b6b6a06b7" xmlns:ns4="872877ae-a410-445f-835b-653367d2e530" targetNamespace="http://schemas.microsoft.com/office/2006/metadata/properties" ma:root="true" ma:fieldsID="7f400bb4bb80b6365717ab8834d3c4dc" ns2:_="" ns3:_="" ns4:_="">
    <xsd:import namespace="d2a9f884-c2eb-4182-8d97-b2c1069a1e77"/>
    <xsd:import namespace="ad1dcd44-2c79-421e-996d-e07b6b6a06b7"/>
    <xsd:import namespace="872877ae-a410-445f-835b-653367d2e5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a9f884-c2eb-4182-8d97-b2c1069a1e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a81d85d-ab9f-43c9-b467-086d0af365f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1dcd44-2c79-421e-996d-e07b6b6a06b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2877ae-a410-445f-835b-653367d2e530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1ca607b-de2f-4ab3-a81f-3465e519a358}" ma:internalName="TaxCatchAll" ma:showField="CatchAllData" ma:web="ad1dcd44-2c79-421e-996d-e07b6b6a06b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F0252B-B6E9-4221-B01E-0247E154DC26}">
  <ds:schemaRefs>
    <ds:schemaRef ds:uri="http://purl.org/dc/elements/1.1/"/>
    <ds:schemaRef ds:uri="http://schemas.openxmlformats.org/package/2006/metadata/core-properties"/>
    <ds:schemaRef ds:uri="ad1dcd44-2c79-421e-996d-e07b6b6a06b7"/>
    <ds:schemaRef ds:uri="872877ae-a410-445f-835b-653367d2e530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d2a9f884-c2eb-4182-8d97-b2c1069a1e7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66406F6-04EA-49D7-891D-0329DF4DFC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a9f884-c2eb-4182-8d97-b2c1069a1e77"/>
    <ds:schemaRef ds:uri="ad1dcd44-2c79-421e-996d-e07b6b6a06b7"/>
    <ds:schemaRef ds:uri="872877ae-a410-445f-835b-653367d2e5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1117D9-2152-408D-8EA9-A138D84846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36887</TotalTime>
  <Words>332</Words>
  <Application>Microsoft Office PowerPoint</Application>
  <PresentationFormat>On-screen Show (16:9)</PresentationFormat>
  <Paragraphs>68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.AppleSystemUIFont</vt:lpstr>
      <vt:lpstr>Arial</vt:lpstr>
      <vt:lpstr>Calibri</vt:lpstr>
      <vt:lpstr>System Font Regular</vt:lpstr>
      <vt:lpstr>2018_TEK_PPT_Tmplt_Tagline</vt:lpstr>
      <vt:lpstr>2018_TEK_PPT_Tmplt_Tagline</vt:lpstr>
      <vt:lpstr>TractorTEK</vt:lpstr>
      <vt:lpstr>TractorTEK CRASH!</vt:lpstr>
      <vt:lpstr>Design Database</vt:lpstr>
      <vt:lpstr>Thought progress</vt:lpstr>
      <vt:lpstr>Progress to make a table and feed the data to the database</vt:lpstr>
      <vt:lpstr>Web App</vt:lpstr>
      <vt:lpstr>Detail about the app</vt:lpstr>
      <vt:lpstr>Dashboard</vt:lpstr>
      <vt:lpstr>Dashboard overview</vt:lpstr>
      <vt:lpstr>Quarter 3 is so popular for Extended Service Plan!</vt:lpstr>
      <vt:lpstr>Quarter 1 is so popular for Product!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TEKsystems PowerPoint Template 10112019</dc:title>
  <dc:creator>Microsoft Office User</dc:creator>
  <cp:keywords/>
  <cp:lastModifiedBy>Ribaudo, Shawn</cp:lastModifiedBy>
  <cp:revision>532</cp:revision>
  <cp:lastPrinted>2019-09-27T20:27:38Z</cp:lastPrinted>
  <dcterms:created xsi:type="dcterms:W3CDTF">2018-04-23T16:24:53Z</dcterms:created>
  <dcterms:modified xsi:type="dcterms:W3CDTF">2022-03-10T13:41:41Z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0x010100FEF7458C51E57141848015B90E19E3FF</vt:lpwstr>
  </property>
  <property fmtid="{D5CDD505-2E9C-101B-9397-08002B2CF9AE}" pid="3" name="TaxKeyword">
    <vt:lpwstr/>
  </property>
  <property fmtid="{D5CDD505-2E9C-101B-9397-08002B2CF9AE}" pid="4" name="TEKRole">
    <vt:lpwstr/>
  </property>
  <property fmtid="{D5CDD505-2E9C-101B-9397-08002B2CF9AE}" pid="5" name="TEKRegion">
    <vt:lpwstr/>
  </property>
  <property fmtid="{D5CDD505-2E9C-101B-9397-08002B2CF9AE}" pid="6" name="TEKCustomer">
    <vt:lpwstr/>
  </property>
  <property fmtid="{D5CDD505-2E9C-101B-9397-08002B2CF9AE}" pid="7" name="TEKDivision">
    <vt:lpwstr/>
  </property>
  <property fmtid="{D5CDD505-2E9C-101B-9397-08002B2CF9AE}" pid="8" name="TEKVertical">
    <vt:lpwstr/>
  </property>
  <property fmtid="{D5CDD505-2E9C-101B-9397-08002B2CF9AE}" pid="9" name="j414ba7fb6094238b051f9f45f0f1ee5">
    <vt:lpwstr/>
  </property>
</Properties>
</file>